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72" r:id="rId3"/>
    <p:sldId id="271" r:id="rId4"/>
    <p:sldId id="266" r:id="rId5"/>
    <p:sldId id="270" r:id="rId6"/>
    <p:sldId id="268" r:id="rId7"/>
    <p:sldId id="257" r:id="rId8"/>
    <p:sldId id="260" r:id="rId9"/>
    <p:sldId id="262" r:id="rId10"/>
    <p:sldId id="274" r:id="rId11"/>
    <p:sldId id="264" r:id="rId12"/>
    <p:sldId id="265" r:id="rId13"/>
    <p:sldId id="269" r:id="rId14"/>
    <p:sldId id="267" r:id="rId15"/>
    <p:sldId id="259" r:id="rId16"/>
    <p:sldId id="258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y+oazSbvglyLlW9zg5cJPA==" hashData="nhJ7bU6IAEwVOMpe4FfoxdLAXUNStqpQOmwT/sS0Ie4lVqpPfXzvJkVpoiOHpPdtJ/6L9UkGctQRficEHd7apQ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advisingcounseling.as.me/BeckiRathfon" TargetMode="External"/><Relationship Id="rId2" Type="http://schemas.openxmlformats.org/officeDocument/2006/relationships/hyperlink" Target="mailto:rathfonb@grayson.edu" TargetMode="External"/><Relationship Id="rId1" Type="http://schemas.openxmlformats.org/officeDocument/2006/relationships/hyperlink" Target="mailto:hillj@grayson.edu" TargetMode="External"/><Relationship Id="rId5" Type="http://schemas.openxmlformats.org/officeDocument/2006/relationships/hyperlink" Target="https://advisingcounseling.as.me/CassandraTovar" TargetMode="External"/><Relationship Id="rId4" Type="http://schemas.openxmlformats.org/officeDocument/2006/relationships/hyperlink" Target="mailto:tovarc@grayson.edu" TargetMode="Externa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hyperlink" Target="mailto:nursing@grayson.edu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hyperlink" Target="mailto:nursing@grayson.edu" TargetMode="Externa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advisingcounseling.as.me/BeckiRathfon" TargetMode="External"/><Relationship Id="rId2" Type="http://schemas.openxmlformats.org/officeDocument/2006/relationships/hyperlink" Target="mailto:rathfonb@grayson.edu" TargetMode="External"/><Relationship Id="rId1" Type="http://schemas.openxmlformats.org/officeDocument/2006/relationships/hyperlink" Target="mailto:hillj@grayson.edu" TargetMode="External"/><Relationship Id="rId5" Type="http://schemas.openxmlformats.org/officeDocument/2006/relationships/hyperlink" Target="https://advisingcounseling.as.me/CassandraTovar" TargetMode="External"/><Relationship Id="rId4" Type="http://schemas.openxmlformats.org/officeDocument/2006/relationships/hyperlink" Target="mailto:tovarc@grayson.edu" TargetMode="External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mailto:nursing@grayson.edu" TargetMode="External"/><Relationship Id="rId7" Type="http://schemas.openxmlformats.org/officeDocument/2006/relationships/image" Target="../media/image8.sv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hyperlink" Target="mailto:nursing@grayson.edu" TargetMode="External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DA62CF-7D0A-49E2-859B-63252E1301A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9A9AE96-8FBC-485E-A9FA-BF8A8267D52F}">
      <dgm:prSet/>
      <dgm:spPr/>
      <dgm:t>
        <a:bodyPr/>
        <a:lstStyle/>
        <a:p>
          <a:r>
            <a:rPr lang="en-US" b="1" baseline="0"/>
            <a:t>Jennifer Hill</a:t>
          </a:r>
          <a:endParaRPr lang="en-US"/>
        </a:p>
      </dgm:t>
    </dgm:pt>
    <dgm:pt modelId="{7D7BA582-C057-41FA-B9A8-D9AB1E2380F0}" type="parTrans" cxnId="{54F8939A-1678-454F-B496-6BE99AE58C93}">
      <dgm:prSet/>
      <dgm:spPr/>
      <dgm:t>
        <a:bodyPr/>
        <a:lstStyle/>
        <a:p>
          <a:endParaRPr lang="en-US"/>
        </a:p>
      </dgm:t>
    </dgm:pt>
    <dgm:pt modelId="{30E5D85D-9F1D-40BF-8231-F4C244C01B2E}" type="sibTrans" cxnId="{54F8939A-1678-454F-B496-6BE99AE58C93}">
      <dgm:prSet/>
      <dgm:spPr/>
      <dgm:t>
        <a:bodyPr/>
        <a:lstStyle/>
        <a:p>
          <a:endParaRPr lang="en-US"/>
        </a:p>
      </dgm:t>
    </dgm:pt>
    <dgm:pt modelId="{C334D481-E50C-4A61-BD5B-20A53DF39C6A}">
      <dgm:prSet/>
      <dgm:spPr/>
      <dgm:t>
        <a:bodyPr/>
        <a:lstStyle/>
        <a:p>
          <a:r>
            <a:rPr lang="en-US"/>
            <a:t>Health Science Admissions &amp; Advising Office Administrative Assistant </a:t>
          </a:r>
        </a:p>
      </dgm:t>
    </dgm:pt>
    <dgm:pt modelId="{5D6BE938-7751-4060-827F-FEB45BC5D817}" type="parTrans" cxnId="{6B8B869C-990B-4513-9D34-5C9649B1E1B8}">
      <dgm:prSet/>
      <dgm:spPr/>
      <dgm:t>
        <a:bodyPr/>
        <a:lstStyle/>
        <a:p>
          <a:endParaRPr lang="en-US"/>
        </a:p>
      </dgm:t>
    </dgm:pt>
    <dgm:pt modelId="{5219F8D4-248B-4FCB-B3CB-EF45BF2931F5}" type="sibTrans" cxnId="{6B8B869C-990B-4513-9D34-5C9649B1E1B8}">
      <dgm:prSet/>
      <dgm:spPr/>
      <dgm:t>
        <a:bodyPr/>
        <a:lstStyle/>
        <a:p>
          <a:endParaRPr lang="en-US"/>
        </a:p>
      </dgm:t>
    </dgm:pt>
    <dgm:pt modelId="{C39113AD-44E7-4598-BFF6-713ED0165F16}">
      <dgm:prSet/>
      <dgm:spPr/>
      <dgm:t>
        <a:bodyPr/>
        <a:lstStyle/>
        <a:p>
          <a:r>
            <a:rPr lang="en-US"/>
            <a:t>903-415-2520</a:t>
          </a:r>
        </a:p>
      </dgm:t>
    </dgm:pt>
    <dgm:pt modelId="{FA77D9EB-D7EF-4D3A-9BB3-B65174AC729D}" type="parTrans" cxnId="{B657C308-3BA9-4457-89F6-076D73BA8D52}">
      <dgm:prSet/>
      <dgm:spPr/>
      <dgm:t>
        <a:bodyPr/>
        <a:lstStyle/>
        <a:p>
          <a:endParaRPr lang="en-US"/>
        </a:p>
      </dgm:t>
    </dgm:pt>
    <dgm:pt modelId="{BCAB4731-E02B-4400-BC46-90FBA6A64C6B}" type="sibTrans" cxnId="{B657C308-3BA9-4457-89F6-076D73BA8D52}">
      <dgm:prSet/>
      <dgm:spPr/>
      <dgm:t>
        <a:bodyPr/>
        <a:lstStyle/>
        <a:p>
          <a:endParaRPr lang="en-US"/>
        </a:p>
      </dgm:t>
    </dgm:pt>
    <dgm:pt modelId="{2E768C1F-0558-4C00-AA14-072581E4A345}">
      <dgm:prSet/>
      <dgm:spPr/>
      <dgm:t>
        <a:bodyPr/>
        <a:lstStyle/>
        <a:p>
          <a:r>
            <a:rPr lang="en-US">
              <a:hlinkClick xmlns:r="http://schemas.openxmlformats.org/officeDocument/2006/relationships" r:id="rId1"/>
            </a:rPr>
            <a:t>hillj@grayson.edu</a:t>
          </a:r>
          <a:r>
            <a:rPr lang="en-US"/>
            <a:t> </a:t>
          </a:r>
        </a:p>
      </dgm:t>
    </dgm:pt>
    <dgm:pt modelId="{317332CF-577A-45AB-A797-246A817F9194}" type="parTrans" cxnId="{65B89D42-2809-4FF0-9B6D-F6D39A347B1A}">
      <dgm:prSet/>
      <dgm:spPr/>
      <dgm:t>
        <a:bodyPr/>
        <a:lstStyle/>
        <a:p>
          <a:endParaRPr lang="en-US"/>
        </a:p>
      </dgm:t>
    </dgm:pt>
    <dgm:pt modelId="{C20C6B6B-5122-411A-8E30-37D555B726EC}" type="sibTrans" cxnId="{65B89D42-2809-4FF0-9B6D-F6D39A347B1A}">
      <dgm:prSet/>
      <dgm:spPr/>
      <dgm:t>
        <a:bodyPr/>
        <a:lstStyle/>
        <a:p>
          <a:endParaRPr lang="en-US"/>
        </a:p>
      </dgm:t>
    </dgm:pt>
    <dgm:pt modelId="{891E8C85-13FC-41A8-8733-B4C39F9887B8}">
      <dgm:prSet/>
      <dgm:spPr/>
      <dgm:t>
        <a:bodyPr/>
        <a:lstStyle/>
        <a:p>
          <a:r>
            <a:rPr lang="en-US"/>
            <a:t>General Program Information </a:t>
          </a:r>
        </a:p>
      </dgm:t>
    </dgm:pt>
    <dgm:pt modelId="{34CBE11A-ED42-4445-82CD-BAFEAF770728}" type="parTrans" cxnId="{016A1945-8C06-4CBB-AEE6-679C72C04C5C}">
      <dgm:prSet/>
      <dgm:spPr/>
      <dgm:t>
        <a:bodyPr/>
        <a:lstStyle/>
        <a:p>
          <a:endParaRPr lang="en-US"/>
        </a:p>
      </dgm:t>
    </dgm:pt>
    <dgm:pt modelId="{5D08A73A-52DA-4F54-B1CD-E8EE7E471387}" type="sibTrans" cxnId="{016A1945-8C06-4CBB-AEE6-679C72C04C5C}">
      <dgm:prSet/>
      <dgm:spPr/>
      <dgm:t>
        <a:bodyPr/>
        <a:lstStyle/>
        <a:p>
          <a:endParaRPr lang="en-US"/>
        </a:p>
      </dgm:t>
    </dgm:pt>
    <dgm:pt modelId="{1D46A74D-B020-4292-BA2D-87B481E2C5CE}">
      <dgm:prSet/>
      <dgm:spPr/>
      <dgm:t>
        <a:bodyPr/>
        <a:lstStyle/>
        <a:p>
          <a:r>
            <a:rPr lang="en-US"/>
            <a:t>Application Information </a:t>
          </a:r>
        </a:p>
      </dgm:t>
    </dgm:pt>
    <dgm:pt modelId="{C4E199F8-4CEA-4D14-BF7A-C39897F3E9D3}" type="parTrans" cxnId="{C9D3B56D-52C0-4B7E-AB2D-57D9CB474C7F}">
      <dgm:prSet/>
      <dgm:spPr/>
      <dgm:t>
        <a:bodyPr/>
        <a:lstStyle/>
        <a:p>
          <a:endParaRPr lang="en-US"/>
        </a:p>
      </dgm:t>
    </dgm:pt>
    <dgm:pt modelId="{A5CCA1E6-5185-4058-BF00-D1DEE3C68634}" type="sibTrans" cxnId="{C9D3B56D-52C0-4B7E-AB2D-57D9CB474C7F}">
      <dgm:prSet/>
      <dgm:spPr/>
      <dgm:t>
        <a:bodyPr/>
        <a:lstStyle/>
        <a:p>
          <a:endParaRPr lang="en-US"/>
        </a:p>
      </dgm:t>
    </dgm:pt>
    <dgm:pt modelId="{8737E5F7-C3D9-4E39-BFCC-B0871190C35D}">
      <dgm:prSet/>
      <dgm:spPr/>
      <dgm:t>
        <a:bodyPr/>
        <a:lstStyle/>
        <a:p>
          <a:r>
            <a:rPr lang="en-US" b="1" baseline="0"/>
            <a:t>Becki Rathfon</a:t>
          </a:r>
          <a:endParaRPr lang="en-US"/>
        </a:p>
      </dgm:t>
    </dgm:pt>
    <dgm:pt modelId="{A30D1382-42BF-4B87-B53A-C571503F5CAA}" type="parTrans" cxnId="{277566BC-373E-4745-8D67-ED833AEBDBFB}">
      <dgm:prSet/>
      <dgm:spPr/>
      <dgm:t>
        <a:bodyPr/>
        <a:lstStyle/>
        <a:p>
          <a:endParaRPr lang="en-US"/>
        </a:p>
      </dgm:t>
    </dgm:pt>
    <dgm:pt modelId="{C05E8E96-D065-4AC7-8A69-6D8568BF8213}" type="sibTrans" cxnId="{277566BC-373E-4745-8D67-ED833AEBDBFB}">
      <dgm:prSet/>
      <dgm:spPr/>
      <dgm:t>
        <a:bodyPr/>
        <a:lstStyle/>
        <a:p>
          <a:endParaRPr lang="en-US"/>
        </a:p>
      </dgm:t>
    </dgm:pt>
    <dgm:pt modelId="{C5DA3124-A76F-41A9-ACE6-C26BFF05A1E6}">
      <dgm:prSet/>
      <dgm:spPr/>
      <dgm:t>
        <a:bodyPr/>
        <a:lstStyle/>
        <a:p>
          <a:r>
            <a:rPr lang="en-US"/>
            <a:t>Health Science Admission &amp; Advising Specialist</a:t>
          </a:r>
        </a:p>
      </dgm:t>
    </dgm:pt>
    <dgm:pt modelId="{268B71E9-E892-460F-B442-D12C55A7A897}" type="parTrans" cxnId="{DB53D9AC-D80D-47D7-8C16-FEB4B1AC81D3}">
      <dgm:prSet/>
      <dgm:spPr/>
      <dgm:t>
        <a:bodyPr/>
        <a:lstStyle/>
        <a:p>
          <a:endParaRPr lang="en-US"/>
        </a:p>
      </dgm:t>
    </dgm:pt>
    <dgm:pt modelId="{2ED34E17-8AB9-46A0-AA03-7576FB2CD4B4}" type="sibTrans" cxnId="{DB53D9AC-D80D-47D7-8C16-FEB4B1AC81D3}">
      <dgm:prSet/>
      <dgm:spPr/>
      <dgm:t>
        <a:bodyPr/>
        <a:lstStyle/>
        <a:p>
          <a:endParaRPr lang="en-US"/>
        </a:p>
      </dgm:t>
    </dgm:pt>
    <dgm:pt modelId="{7CB14385-81CC-42E9-B26A-0ADE66E98AC8}">
      <dgm:prSet/>
      <dgm:spPr/>
      <dgm:t>
        <a:bodyPr/>
        <a:lstStyle/>
        <a:p>
          <a:r>
            <a:rPr lang="en-US">
              <a:hlinkClick xmlns:r="http://schemas.openxmlformats.org/officeDocument/2006/relationships" r:id="rId2"/>
            </a:rPr>
            <a:t>rathfonb@grayson.edu</a:t>
          </a:r>
          <a:r>
            <a:rPr lang="en-US"/>
            <a:t> </a:t>
          </a:r>
        </a:p>
      </dgm:t>
    </dgm:pt>
    <dgm:pt modelId="{9F264663-A1E8-4BFF-9197-7BC07D7D7A07}" type="parTrans" cxnId="{BB51A370-5E3D-49AC-B993-4376A2D57A92}">
      <dgm:prSet/>
      <dgm:spPr/>
      <dgm:t>
        <a:bodyPr/>
        <a:lstStyle/>
        <a:p>
          <a:endParaRPr lang="en-US"/>
        </a:p>
      </dgm:t>
    </dgm:pt>
    <dgm:pt modelId="{BB8AF175-B650-4C68-AF3E-F43ACEFADD8E}" type="sibTrans" cxnId="{BB51A370-5E3D-49AC-B993-4376A2D57A92}">
      <dgm:prSet/>
      <dgm:spPr/>
      <dgm:t>
        <a:bodyPr/>
        <a:lstStyle/>
        <a:p>
          <a:endParaRPr lang="en-US"/>
        </a:p>
      </dgm:t>
    </dgm:pt>
    <dgm:pt modelId="{0C042303-6DC0-4C2E-B865-AF5051F01ECD}">
      <dgm:prSet/>
      <dgm:spPr/>
      <dgm:t>
        <a:bodyPr/>
        <a:lstStyle/>
        <a:p>
          <a:r>
            <a:rPr lang="en-US">
              <a:hlinkClick xmlns:r="http://schemas.openxmlformats.org/officeDocument/2006/relationships" r:id="rId3"/>
            </a:rPr>
            <a:t>https://advisingcounseling.as.me/BeckiRathfon</a:t>
          </a:r>
          <a:endParaRPr lang="en-US"/>
        </a:p>
      </dgm:t>
    </dgm:pt>
    <dgm:pt modelId="{FBD80C8E-DFC5-49C9-894A-CD180DCBE412}" type="parTrans" cxnId="{6AB8E81B-DB2C-41AE-9F79-54F2F4FD243C}">
      <dgm:prSet/>
      <dgm:spPr/>
      <dgm:t>
        <a:bodyPr/>
        <a:lstStyle/>
        <a:p>
          <a:endParaRPr lang="en-US"/>
        </a:p>
      </dgm:t>
    </dgm:pt>
    <dgm:pt modelId="{4F6C27DD-D815-4943-983E-848C3C9C69E8}" type="sibTrans" cxnId="{6AB8E81B-DB2C-41AE-9F79-54F2F4FD243C}">
      <dgm:prSet/>
      <dgm:spPr/>
      <dgm:t>
        <a:bodyPr/>
        <a:lstStyle/>
        <a:p>
          <a:endParaRPr lang="en-US"/>
        </a:p>
      </dgm:t>
    </dgm:pt>
    <dgm:pt modelId="{5B9D0172-4C08-44FA-83EC-57516F9A71B4}">
      <dgm:prSet/>
      <dgm:spPr/>
      <dgm:t>
        <a:bodyPr/>
        <a:lstStyle/>
        <a:p>
          <a:r>
            <a:rPr lang="en-US"/>
            <a:t>Appointment Hours M-F 2pm-4pm</a:t>
          </a:r>
        </a:p>
      </dgm:t>
    </dgm:pt>
    <dgm:pt modelId="{7826254F-0F9E-4885-8DD5-79A5EC396A72}" type="parTrans" cxnId="{D77DDF78-92C7-4F87-BAFA-7FD4AD7A95C9}">
      <dgm:prSet/>
      <dgm:spPr/>
      <dgm:t>
        <a:bodyPr/>
        <a:lstStyle/>
        <a:p>
          <a:endParaRPr lang="en-US"/>
        </a:p>
      </dgm:t>
    </dgm:pt>
    <dgm:pt modelId="{1E20673F-4246-44C9-A3DA-D912FD406D31}" type="sibTrans" cxnId="{D77DDF78-92C7-4F87-BAFA-7FD4AD7A95C9}">
      <dgm:prSet/>
      <dgm:spPr/>
      <dgm:t>
        <a:bodyPr/>
        <a:lstStyle/>
        <a:p>
          <a:endParaRPr lang="en-US"/>
        </a:p>
      </dgm:t>
    </dgm:pt>
    <dgm:pt modelId="{11D15E7A-58DA-41B9-B6B2-5385AD05B715}">
      <dgm:prSet/>
      <dgm:spPr/>
      <dgm:t>
        <a:bodyPr/>
        <a:lstStyle/>
        <a:p>
          <a:r>
            <a:rPr lang="en-US"/>
            <a:t>Walk-In Hours M-F 9am -11:30am</a:t>
          </a:r>
        </a:p>
      </dgm:t>
    </dgm:pt>
    <dgm:pt modelId="{CB116671-F2AC-4513-9BA4-444A39E44736}" type="parTrans" cxnId="{AB3FD695-358C-446F-B857-721AE69516AB}">
      <dgm:prSet/>
      <dgm:spPr/>
      <dgm:t>
        <a:bodyPr/>
        <a:lstStyle/>
        <a:p>
          <a:endParaRPr lang="en-US"/>
        </a:p>
      </dgm:t>
    </dgm:pt>
    <dgm:pt modelId="{73F221CB-63EB-4372-A006-39A27759EFDB}" type="sibTrans" cxnId="{AB3FD695-358C-446F-B857-721AE69516AB}">
      <dgm:prSet/>
      <dgm:spPr/>
      <dgm:t>
        <a:bodyPr/>
        <a:lstStyle/>
        <a:p>
          <a:endParaRPr lang="en-US"/>
        </a:p>
      </dgm:t>
    </dgm:pt>
    <dgm:pt modelId="{B05F65E7-1275-4B0E-9E3A-682DCF04AE8E}">
      <dgm:prSet/>
      <dgm:spPr/>
      <dgm:t>
        <a:bodyPr/>
        <a:lstStyle/>
        <a:p>
          <a:r>
            <a:rPr lang="en-US" b="1" baseline="0"/>
            <a:t>Cassandra Tovar</a:t>
          </a:r>
          <a:endParaRPr lang="en-US"/>
        </a:p>
      </dgm:t>
    </dgm:pt>
    <dgm:pt modelId="{954D32F6-EEFE-4231-A49A-394B8862FD54}" type="parTrans" cxnId="{67F2EABB-92C2-46EF-A2E6-FF1F3339203E}">
      <dgm:prSet/>
      <dgm:spPr/>
      <dgm:t>
        <a:bodyPr/>
        <a:lstStyle/>
        <a:p>
          <a:endParaRPr lang="en-US"/>
        </a:p>
      </dgm:t>
    </dgm:pt>
    <dgm:pt modelId="{0418A77A-8402-4BBC-AAD0-1E3638CAC2A5}" type="sibTrans" cxnId="{67F2EABB-92C2-46EF-A2E6-FF1F3339203E}">
      <dgm:prSet/>
      <dgm:spPr/>
      <dgm:t>
        <a:bodyPr/>
        <a:lstStyle/>
        <a:p>
          <a:endParaRPr lang="en-US"/>
        </a:p>
      </dgm:t>
    </dgm:pt>
    <dgm:pt modelId="{74C103ED-6CE2-4D73-B17F-9966ABD1871D}">
      <dgm:prSet/>
      <dgm:spPr/>
      <dgm:t>
        <a:bodyPr/>
        <a:lstStyle/>
        <a:p>
          <a:r>
            <a:rPr lang="en-US"/>
            <a:t>Health Science Admission &amp; Advising Specialist</a:t>
          </a:r>
        </a:p>
      </dgm:t>
    </dgm:pt>
    <dgm:pt modelId="{8E5857C7-0657-4E18-9B8F-831B3728D4A5}" type="parTrans" cxnId="{1E7381A5-7E2D-466A-BAD0-D186C35BD437}">
      <dgm:prSet/>
      <dgm:spPr/>
      <dgm:t>
        <a:bodyPr/>
        <a:lstStyle/>
        <a:p>
          <a:endParaRPr lang="en-US"/>
        </a:p>
      </dgm:t>
    </dgm:pt>
    <dgm:pt modelId="{4A611E8B-D943-42EA-9287-80A578A34560}" type="sibTrans" cxnId="{1E7381A5-7E2D-466A-BAD0-D186C35BD437}">
      <dgm:prSet/>
      <dgm:spPr/>
      <dgm:t>
        <a:bodyPr/>
        <a:lstStyle/>
        <a:p>
          <a:endParaRPr lang="en-US"/>
        </a:p>
      </dgm:t>
    </dgm:pt>
    <dgm:pt modelId="{31A1D1C4-EEF7-4F4A-A6F6-D06E6AEDB0DE}">
      <dgm:prSet/>
      <dgm:spPr/>
      <dgm:t>
        <a:bodyPr/>
        <a:lstStyle/>
        <a:p>
          <a:r>
            <a:rPr lang="en-US">
              <a:hlinkClick xmlns:r="http://schemas.openxmlformats.org/officeDocument/2006/relationships" r:id="rId4"/>
            </a:rPr>
            <a:t>tovarc@grayson.edu</a:t>
          </a:r>
          <a:r>
            <a:rPr lang="en-US"/>
            <a:t> </a:t>
          </a:r>
        </a:p>
      </dgm:t>
    </dgm:pt>
    <dgm:pt modelId="{0D36636F-F16F-47B9-AE27-FE289CFA3F36}" type="parTrans" cxnId="{D94CAF55-1DD2-477E-8917-B89214ED94DD}">
      <dgm:prSet/>
      <dgm:spPr/>
      <dgm:t>
        <a:bodyPr/>
        <a:lstStyle/>
        <a:p>
          <a:endParaRPr lang="en-US"/>
        </a:p>
      </dgm:t>
    </dgm:pt>
    <dgm:pt modelId="{4C2D01DF-8AF1-421E-A038-5F8B4B323B99}" type="sibTrans" cxnId="{D94CAF55-1DD2-477E-8917-B89214ED94DD}">
      <dgm:prSet/>
      <dgm:spPr/>
      <dgm:t>
        <a:bodyPr/>
        <a:lstStyle/>
        <a:p>
          <a:endParaRPr lang="en-US"/>
        </a:p>
      </dgm:t>
    </dgm:pt>
    <dgm:pt modelId="{FB7DAF53-4DB9-42F9-86D7-5947EC9322FC}">
      <dgm:prSet/>
      <dgm:spPr/>
      <dgm:t>
        <a:bodyPr/>
        <a:lstStyle/>
        <a:p>
          <a:r>
            <a:rPr lang="en-US">
              <a:hlinkClick xmlns:r="http://schemas.openxmlformats.org/officeDocument/2006/relationships" r:id="rId5"/>
            </a:rPr>
            <a:t>https://advisingcounseling.as.me/CassandraTovar</a:t>
          </a:r>
          <a:r>
            <a:rPr lang="en-US"/>
            <a:t>  </a:t>
          </a:r>
        </a:p>
      </dgm:t>
    </dgm:pt>
    <dgm:pt modelId="{D2CAB5E4-0C82-47A4-B9B8-C045E2345AA1}" type="parTrans" cxnId="{6F875351-9B3D-42E8-B7BC-A883D7228BB1}">
      <dgm:prSet/>
      <dgm:spPr/>
      <dgm:t>
        <a:bodyPr/>
        <a:lstStyle/>
        <a:p>
          <a:endParaRPr lang="en-US"/>
        </a:p>
      </dgm:t>
    </dgm:pt>
    <dgm:pt modelId="{2F00084D-A83A-4118-8086-FF416DAA2810}" type="sibTrans" cxnId="{6F875351-9B3D-42E8-B7BC-A883D7228BB1}">
      <dgm:prSet/>
      <dgm:spPr/>
      <dgm:t>
        <a:bodyPr/>
        <a:lstStyle/>
        <a:p>
          <a:endParaRPr lang="en-US"/>
        </a:p>
      </dgm:t>
    </dgm:pt>
    <dgm:pt modelId="{3493CFAF-CF94-4EA8-9F75-11BA013C3F08}">
      <dgm:prSet/>
      <dgm:spPr/>
      <dgm:t>
        <a:bodyPr/>
        <a:lstStyle/>
        <a:p>
          <a:r>
            <a:rPr lang="en-US"/>
            <a:t>Appointment Hours M-F 9am -11:30am</a:t>
          </a:r>
        </a:p>
      </dgm:t>
    </dgm:pt>
    <dgm:pt modelId="{6861DD2A-5516-49E6-9DFB-AF285C90C449}" type="parTrans" cxnId="{709931F1-9554-4FD1-A01D-62172092E5AA}">
      <dgm:prSet/>
      <dgm:spPr/>
      <dgm:t>
        <a:bodyPr/>
        <a:lstStyle/>
        <a:p>
          <a:endParaRPr lang="en-US"/>
        </a:p>
      </dgm:t>
    </dgm:pt>
    <dgm:pt modelId="{C680AE48-F30D-443F-8D52-3B209EDFAE6E}" type="sibTrans" cxnId="{709931F1-9554-4FD1-A01D-62172092E5AA}">
      <dgm:prSet/>
      <dgm:spPr/>
      <dgm:t>
        <a:bodyPr/>
        <a:lstStyle/>
        <a:p>
          <a:endParaRPr lang="en-US"/>
        </a:p>
      </dgm:t>
    </dgm:pt>
    <dgm:pt modelId="{78AE675D-484A-479E-8696-C694A26994D7}">
      <dgm:prSet/>
      <dgm:spPr/>
      <dgm:t>
        <a:bodyPr/>
        <a:lstStyle/>
        <a:p>
          <a:r>
            <a:rPr lang="en-US"/>
            <a:t>Walk-In Hours M-F 2pm-4pm</a:t>
          </a:r>
        </a:p>
      </dgm:t>
    </dgm:pt>
    <dgm:pt modelId="{B5916D29-E826-4360-B58C-E3AE5196037A}" type="parTrans" cxnId="{BEDF7C6D-4692-4767-9CE6-B54A2473DD85}">
      <dgm:prSet/>
      <dgm:spPr/>
      <dgm:t>
        <a:bodyPr/>
        <a:lstStyle/>
        <a:p>
          <a:endParaRPr lang="en-US"/>
        </a:p>
      </dgm:t>
    </dgm:pt>
    <dgm:pt modelId="{6CF73A4F-E71E-4A2B-BB43-40C4B1BDE18F}" type="sibTrans" cxnId="{BEDF7C6D-4692-4767-9CE6-B54A2473DD85}">
      <dgm:prSet/>
      <dgm:spPr/>
      <dgm:t>
        <a:bodyPr/>
        <a:lstStyle/>
        <a:p>
          <a:endParaRPr lang="en-US"/>
        </a:p>
      </dgm:t>
    </dgm:pt>
    <dgm:pt modelId="{ED64BA5C-34D9-4A1F-9AC5-A4795F5C32D2}" type="pres">
      <dgm:prSet presAssocID="{EFDA62CF-7D0A-49E2-859B-63252E1301A4}" presName="linear" presStyleCnt="0">
        <dgm:presLayoutVars>
          <dgm:animLvl val="lvl"/>
          <dgm:resizeHandles val="exact"/>
        </dgm:presLayoutVars>
      </dgm:prSet>
      <dgm:spPr/>
    </dgm:pt>
    <dgm:pt modelId="{F876B304-18E9-4E1A-B460-5700980DC874}" type="pres">
      <dgm:prSet presAssocID="{D9A9AE96-8FBC-485E-A9FA-BF8A8267D52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BC3537C-7630-4616-A410-765C1468D1C1}" type="pres">
      <dgm:prSet presAssocID="{D9A9AE96-8FBC-485E-A9FA-BF8A8267D52F}" presName="childText" presStyleLbl="revTx" presStyleIdx="0" presStyleCnt="3">
        <dgm:presLayoutVars>
          <dgm:bulletEnabled val="1"/>
        </dgm:presLayoutVars>
      </dgm:prSet>
      <dgm:spPr/>
    </dgm:pt>
    <dgm:pt modelId="{C190BD12-D082-42BA-9305-C20E2C659467}" type="pres">
      <dgm:prSet presAssocID="{8737E5F7-C3D9-4E39-BFCC-B0871190C35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2B50507-01C9-4DDB-8266-0786003A8725}" type="pres">
      <dgm:prSet presAssocID="{8737E5F7-C3D9-4E39-BFCC-B0871190C35D}" presName="childText" presStyleLbl="revTx" presStyleIdx="1" presStyleCnt="3">
        <dgm:presLayoutVars>
          <dgm:bulletEnabled val="1"/>
        </dgm:presLayoutVars>
      </dgm:prSet>
      <dgm:spPr/>
    </dgm:pt>
    <dgm:pt modelId="{42BF7BFF-2C26-4938-8B49-0D74969F0434}" type="pres">
      <dgm:prSet presAssocID="{B05F65E7-1275-4B0E-9E3A-682DCF04AE8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C415E489-8CB4-4633-B99A-DFCE580AA826}" type="pres">
      <dgm:prSet presAssocID="{B05F65E7-1275-4B0E-9E3A-682DCF04AE8E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FCF3D207-8DDD-4EDE-B0F7-DE906C3B0357}" type="presOf" srcId="{2E768C1F-0558-4C00-AA14-072581E4A345}" destId="{CBC3537C-7630-4616-A410-765C1468D1C1}" srcOrd="0" destOrd="2" presId="urn:microsoft.com/office/officeart/2005/8/layout/vList2"/>
    <dgm:cxn modelId="{B657C308-3BA9-4457-89F6-076D73BA8D52}" srcId="{D9A9AE96-8FBC-485E-A9FA-BF8A8267D52F}" destId="{C39113AD-44E7-4598-BFF6-713ED0165F16}" srcOrd="1" destOrd="0" parTransId="{FA77D9EB-D7EF-4D3A-9BB3-B65174AC729D}" sibTransId="{BCAB4731-E02B-4400-BC46-90FBA6A64C6B}"/>
    <dgm:cxn modelId="{A2640E0C-F5BB-4EB8-B714-C3352E22B79E}" type="presOf" srcId="{C334D481-E50C-4A61-BD5B-20A53DF39C6A}" destId="{CBC3537C-7630-4616-A410-765C1468D1C1}" srcOrd="0" destOrd="0" presId="urn:microsoft.com/office/officeart/2005/8/layout/vList2"/>
    <dgm:cxn modelId="{2E25D315-4D7E-4074-8360-96E15974DBDF}" type="presOf" srcId="{11D15E7A-58DA-41B9-B6B2-5385AD05B715}" destId="{12B50507-01C9-4DDB-8266-0786003A8725}" srcOrd="0" destOrd="4" presId="urn:microsoft.com/office/officeart/2005/8/layout/vList2"/>
    <dgm:cxn modelId="{6AB8E81B-DB2C-41AE-9F79-54F2F4FD243C}" srcId="{8737E5F7-C3D9-4E39-BFCC-B0871190C35D}" destId="{0C042303-6DC0-4C2E-B865-AF5051F01ECD}" srcOrd="2" destOrd="0" parTransId="{FBD80C8E-DFC5-49C9-894A-CD180DCBE412}" sibTransId="{4F6C27DD-D815-4943-983E-848C3C9C69E8}"/>
    <dgm:cxn modelId="{0025D41F-3576-4A36-B32A-C21525147B77}" type="presOf" srcId="{C39113AD-44E7-4598-BFF6-713ED0165F16}" destId="{CBC3537C-7630-4616-A410-765C1468D1C1}" srcOrd="0" destOrd="1" presId="urn:microsoft.com/office/officeart/2005/8/layout/vList2"/>
    <dgm:cxn modelId="{383A593D-C8CE-4E74-B4AA-0B48071CA537}" type="presOf" srcId="{C5DA3124-A76F-41A9-ACE6-C26BFF05A1E6}" destId="{12B50507-01C9-4DDB-8266-0786003A8725}" srcOrd="0" destOrd="0" presId="urn:microsoft.com/office/officeart/2005/8/layout/vList2"/>
    <dgm:cxn modelId="{4B757D41-02A7-45BC-8C87-8BD7456593D6}" type="presOf" srcId="{8737E5F7-C3D9-4E39-BFCC-B0871190C35D}" destId="{C190BD12-D082-42BA-9305-C20E2C659467}" srcOrd="0" destOrd="0" presId="urn:microsoft.com/office/officeart/2005/8/layout/vList2"/>
    <dgm:cxn modelId="{65B89D42-2809-4FF0-9B6D-F6D39A347B1A}" srcId="{D9A9AE96-8FBC-485E-A9FA-BF8A8267D52F}" destId="{2E768C1F-0558-4C00-AA14-072581E4A345}" srcOrd="2" destOrd="0" parTransId="{317332CF-577A-45AB-A797-246A817F9194}" sibTransId="{C20C6B6B-5122-411A-8E30-37D555B726EC}"/>
    <dgm:cxn modelId="{016A1945-8C06-4CBB-AEE6-679C72C04C5C}" srcId="{D9A9AE96-8FBC-485E-A9FA-BF8A8267D52F}" destId="{891E8C85-13FC-41A8-8733-B4C39F9887B8}" srcOrd="3" destOrd="0" parTransId="{34CBE11A-ED42-4445-82CD-BAFEAF770728}" sibTransId="{5D08A73A-52DA-4F54-B1CD-E8EE7E471387}"/>
    <dgm:cxn modelId="{90865C46-7D99-496F-A22B-CD443B72994E}" type="presOf" srcId="{5B9D0172-4C08-44FA-83EC-57516F9A71B4}" destId="{12B50507-01C9-4DDB-8266-0786003A8725}" srcOrd="0" destOrd="3" presId="urn:microsoft.com/office/officeart/2005/8/layout/vList2"/>
    <dgm:cxn modelId="{01905D48-56D9-4CC7-857C-E50273C92463}" type="presOf" srcId="{3493CFAF-CF94-4EA8-9F75-11BA013C3F08}" destId="{C415E489-8CB4-4633-B99A-DFCE580AA826}" srcOrd="0" destOrd="3" presId="urn:microsoft.com/office/officeart/2005/8/layout/vList2"/>
    <dgm:cxn modelId="{BEDF7C6D-4692-4767-9CE6-B54A2473DD85}" srcId="{B05F65E7-1275-4B0E-9E3A-682DCF04AE8E}" destId="{78AE675D-484A-479E-8696-C694A26994D7}" srcOrd="4" destOrd="0" parTransId="{B5916D29-E826-4360-B58C-E3AE5196037A}" sibTransId="{6CF73A4F-E71E-4A2B-BB43-40C4B1BDE18F}"/>
    <dgm:cxn modelId="{C9D3B56D-52C0-4B7E-AB2D-57D9CB474C7F}" srcId="{D9A9AE96-8FBC-485E-A9FA-BF8A8267D52F}" destId="{1D46A74D-B020-4292-BA2D-87B481E2C5CE}" srcOrd="4" destOrd="0" parTransId="{C4E199F8-4CEA-4D14-BF7A-C39897F3E9D3}" sibTransId="{A5CCA1E6-5185-4058-BF00-D1DEE3C68634}"/>
    <dgm:cxn modelId="{B1EB596F-44D6-4583-80B6-86809256FC52}" type="presOf" srcId="{EFDA62CF-7D0A-49E2-859B-63252E1301A4}" destId="{ED64BA5C-34D9-4A1F-9AC5-A4795F5C32D2}" srcOrd="0" destOrd="0" presId="urn:microsoft.com/office/officeart/2005/8/layout/vList2"/>
    <dgm:cxn modelId="{BB51A370-5E3D-49AC-B993-4376A2D57A92}" srcId="{8737E5F7-C3D9-4E39-BFCC-B0871190C35D}" destId="{7CB14385-81CC-42E9-B26A-0ADE66E98AC8}" srcOrd="1" destOrd="0" parTransId="{9F264663-A1E8-4BFF-9197-7BC07D7D7A07}" sibTransId="{BB8AF175-B650-4C68-AF3E-F43ACEFADD8E}"/>
    <dgm:cxn modelId="{6F875351-9B3D-42E8-B7BC-A883D7228BB1}" srcId="{B05F65E7-1275-4B0E-9E3A-682DCF04AE8E}" destId="{FB7DAF53-4DB9-42F9-86D7-5947EC9322FC}" srcOrd="2" destOrd="0" parTransId="{D2CAB5E4-0C82-47A4-B9B8-C045E2345AA1}" sibTransId="{2F00084D-A83A-4118-8086-FF416DAA2810}"/>
    <dgm:cxn modelId="{D94CAF55-1DD2-477E-8917-B89214ED94DD}" srcId="{B05F65E7-1275-4B0E-9E3A-682DCF04AE8E}" destId="{31A1D1C4-EEF7-4F4A-A6F6-D06E6AEDB0DE}" srcOrd="1" destOrd="0" parTransId="{0D36636F-F16F-47B9-AE27-FE289CFA3F36}" sibTransId="{4C2D01DF-8AF1-421E-A038-5F8B4B323B99}"/>
    <dgm:cxn modelId="{75733857-A320-4AA9-AF32-55918AE349BF}" type="presOf" srcId="{31A1D1C4-EEF7-4F4A-A6F6-D06E6AEDB0DE}" destId="{C415E489-8CB4-4633-B99A-DFCE580AA826}" srcOrd="0" destOrd="1" presId="urn:microsoft.com/office/officeart/2005/8/layout/vList2"/>
    <dgm:cxn modelId="{D77DDF78-92C7-4F87-BAFA-7FD4AD7A95C9}" srcId="{8737E5F7-C3D9-4E39-BFCC-B0871190C35D}" destId="{5B9D0172-4C08-44FA-83EC-57516F9A71B4}" srcOrd="3" destOrd="0" parTransId="{7826254F-0F9E-4885-8DD5-79A5EC396A72}" sibTransId="{1E20673F-4246-44C9-A3DA-D912FD406D31}"/>
    <dgm:cxn modelId="{952B9F8A-D42A-4CF0-A1E0-3C7399865DFE}" type="presOf" srcId="{74C103ED-6CE2-4D73-B17F-9966ABD1871D}" destId="{C415E489-8CB4-4633-B99A-DFCE580AA826}" srcOrd="0" destOrd="0" presId="urn:microsoft.com/office/officeart/2005/8/layout/vList2"/>
    <dgm:cxn modelId="{AB3FD695-358C-446F-B857-721AE69516AB}" srcId="{8737E5F7-C3D9-4E39-BFCC-B0871190C35D}" destId="{11D15E7A-58DA-41B9-B6B2-5385AD05B715}" srcOrd="4" destOrd="0" parTransId="{CB116671-F2AC-4513-9BA4-444A39E44736}" sibTransId="{73F221CB-63EB-4372-A006-39A27759EFDB}"/>
    <dgm:cxn modelId="{DAF30F9A-1675-40B7-AFFF-4A2493161696}" type="presOf" srcId="{D9A9AE96-8FBC-485E-A9FA-BF8A8267D52F}" destId="{F876B304-18E9-4E1A-B460-5700980DC874}" srcOrd="0" destOrd="0" presId="urn:microsoft.com/office/officeart/2005/8/layout/vList2"/>
    <dgm:cxn modelId="{54F8939A-1678-454F-B496-6BE99AE58C93}" srcId="{EFDA62CF-7D0A-49E2-859B-63252E1301A4}" destId="{D9A9AE96-8FBC-485E-A9FA-BF8A8267D52F}" srcOrd="0" destOrd="0" parTransId="{7D7BA582-C057-41FA-B9A8-D9AB1E2380F0}" sibTransId="{30E5D85D-9F1D-40BF-8231-F4C244C01B2E}"/>
    <dgm:cxn modelId="{6B8B869C-990B-4513-9D34-5C9649B1E1B8}" srcId="{D9A9AE96-8FBC-485E-A9FA-BF8A8267D52F}" destId="{C334D481-E50C-4A61-BD5B-20A53DF39C6A}" srcOrd="0" destOrd="0" parTransId="{5D6BE938-7751-4060-827F-FEB45BC5D817}" sibTransId="{5219F8D4-248B-4FCB-B3CB-EF45BF2931F5}"/>
    <dgm:cxn modelId="{1E7381A5-7E2D-466A-BAD0-D186C35BD437}" srcId="{B05F65E7-1275-4B0E-9E3A-682DCF04AE8E}" destId="{74C103ED-6CE2-4D73-B17F-9966ABD1871D}" srcOrd="0" destOrd="0" parTransId="{8E5857C7-0657-4E18-9B8F-831B3728D4A5}" sibTransId="{4A611E8B-D943-42EA-9287-80A578A34560}"/>
    <dgm:cxn modelId="{DB53D9AC-D80D-47D7-8C16-FEB4B1AC81D3}" srcId="{8737E5F7-C3D9-4E39-BFCC-B0871190C35D}" destId="{C5DA3124-A76F-41A9-ACE6-C26BFF05A1E6}" srcOrd="0" destOrd="0" parTransId="{268B71E9-E892-460F-B442-D12C55A7A897}" sibTransId="{2ED34E17-8AB9-46A0-AA03-7576FB2CD4B4}"/>
    <dgm:cxn modelId="{8EB259AE-8610-4DED-A21F-8B45FDB02729}" type="presOf" srcId="{78AE675D-484A-479E-8696-C694A26994D7}" destId="{C415E489-8CB4-4633-B99A-DFCE580AA826}" srcOrd="0" destOrd="4" presId="urn:microsoft.com/office/officeart/2005/8/layout/vList2"/>
    <dgm:cxn modelId="{8500F4B3-A5DC-4563-9AA0-3A3C554146B8}" type="presOf" srcId="{1D46A74D-B020-4292-BA2D-87B481E2C5CE}" destId="{CBC3537C-7630-4616-A410-765C1468D1C1}" srcOrd="0" destOrd="4" presId="urn:microsoft.com/office/officeart/2005/8/layout/vList2"/>
    <dgm:cxn modelId="{67F2EABB-92C2-46EF-A2E6-FF1F3339203E}" srcId="{EFDA62CF-7D0A-49E2-859B-63252E1301A4}" destId="{B05F65E7-1275-4B0E-9E3A-682DCF04AE8E}" srcOrd="2" destOrd="0" parTransId="{954D32F6-EEFE-4231-A49A-394B8862FD54}" sibTransId="{0418A77A-8402-4BBC-AAD0-1E3638CAC2A5}"/>
    <dgm:cxn modelId="{277566BC-373E-4745-8D67-ED833AEBDBFB}" srcId="{EFDA62CF-7D0A-49E2-859B-63252E1301A4}" destId="{8737E5F7-C3D9-4E39-BFCC-B0871190C35D}" srcOrd="1" destOrd="0" parTransId="{A30D1382-42BF-4B87-B53A-C571503F5CAA}" sibTransId="{C05E8E96-D065-4AC7-8A69-6D8568BF8213}"/>
    <dgm:cxn modelId="{675F79D7-0038-4BC6-BD7C-35211DF205A8}" type="presOf" srcId="{891E8C85-13FC-41A8-8733-B4C39F9887B8}" destId="{CBC3537C-7630-4616-A410-765C1468D1C1}" srcOrd="0" destOrd="3" presId="urn:microsoft.com/office/officeart/2005/8/layout/vList2"/>
    <dgm:cxn modelId="{653E58D8-6D50-4FB0-9EAB-78D80120372C}" type="presOf" srcId="{B05F65E7-1275-4B0E-9E3A-682DCF04AE8E}" destId="{42BF7BFF-2C26-4938-8B49-0D74969F0434}" srcOrd="0" destOrd="0" presId="urn:microsoft.com/office/officeart/2005/8/layout/vList2"/>
    <dgm:cxn modelId="{EFF17BEB-DFE4-4DE4-BA3B-65D24D713FEC}" type="presOf" srcId="{7CB14385-81CC-42E9-B26A-0ADE66E98AC8}" destId="{12B50507-01C9-4DDB-8266-0786003A8725}" srcOrd="0" destOrd="1" presId="urn:microsoft.com/office/officeart/2005/8/layout/vList2"/>
    <dgm:cxn modelId="{EEECF7EB-4D1C-48E4-B4F7-D1CE67831576}" type="presOf" srcId="{FB7DAF53-4DB9-42F9-86D7-5947EC9322FC}" destId="{C415E489-8CB4-4633-B99A-DFCE580AA826}" srcOrd="0" destOrd="2" presId="urn:microsoft.com/office/officeart/2005/8/layout/vList2"/>
    <dgm:cxn modelId="{700AD1EF-9462-49CF-926C-52AE344E7DD5}" type="presOf" srcId="{0C042303-6DC0-4C2E-B865-AF5051F01ECD}" destId="{12B50507-01C9-4DDB-8266-0786003A8725}" srcOrd="0" destOrd="2" presId="urn:microsoft.com/office/officeart/2005/8/layout/vList2"/>
    <dgm:cxn modelId="{709931F1-9554-4FD1-A01D-62172092E5AA}" srcId="{B05F65E7-1275-4B0E-9E3A-682DCF04AE8E}" destId="{3493CFAF-CF94-4EA8-9F75-11BA013C3F08}" srcOrd="3" destOrd="0" parTransId="{6861DD2A-5516-49E6-9DFB-AF285C90C449}" sibTransId="{C680AE48-F30D-443F-8D52-3B209EDFAE6E}"/>
    <dgm:cxn modelId="{2D4929ED-A8CA-4F34-80D1-4E3A98AB0642}" type="presParOf" srcId="{ED64BA5C-34D9-4A1F-9AC5-A4795F5C32D2}" destId="{F876B304-18E9-4E1A-B460-5700980DC874}" srcOrd="0" destOrd="0" presId="urn:microsoft.com/office/officeart/2005/8/layout/vList2"/>
    <dgm:cxn modelId="{EF9D4ED9-4592-418C-83FE-3A978769BD5C}" type="presParOf" srcId="{ED64BA5C-34D9-4A1F-9AC5-A4795F5C32D2}" destId="{CBC3537C-7630-4616-A410-765C1468D1C1}" srcOrd="1" destOrd="0" presId="urn:microsoft.com/office/officeart/2005/8/layout/vList2"/>
    <dgm:cxn modelId="{7738DE81-9BBE-4546-B32C-0C4057ED5C77}" type="presParOf" srcId="{ED64BA5C-34D9-4A1F-9AC5-A4795F5C32D2}" destId="{C190BD12-D082-42BA-9305-C20E2C659467}" srcOrd="2" destOrd="0" presId="urn:microsoft.com/office/officeart/2005/8/layout/vList2"/>
    <dgm:cxn modelId="{811A1162-46A5-4904-99B6-DBE8E95E5D33}" type="presParOf" srcId="{ED64BA5C-34D9-4A1F-9AC5-A4795F5C32D2}" destId="{12B50507-01C9-4DDB-8266-0786003A8725}" srcOrd="3" destOrd="0" presId="urn:microsoft.com/office/officeart/2005/8/layout/vList2"/>
    <dgm:cxn modelId="{47E8A907-167B-41A8-9EEF-A5F4AA70E4B1}" type="presParOf" srcId="{ED64BA5C-34D9-4A1F-9AC5-A4795F5C32D2}" destId="{42BF7BFF-2C26-4938-8B49-0D74969F0434}" srcOrd="4" destOrd="0" presId="urn:microsoft.com/office/officeart/2005/8/layout/vList2"/>
    <dgm:cxn modelId="{61A8C35A-216D-42F2-8A13-32E22AE1137A}" type="presParOf" srcId="{ED64BA5C-34D9-4A1F-9AC5-A4795F5C32D2}" destId="{C415E489-8CB4-4633-B99A-DFCE580AA826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8DDF2A-7B5F-4293-8881-4AD95D65C35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339DC9C5-86AA-4CFB-84BC-AE62A25CFE52}">
      <dgm:prSet/>
      <dgm:spPr/>
      <dgm:t>
        <a:bodyPr/>
        <a:lstStyle/>
        <a:p>
          <a:r>
            <a:rPr lang="en-US"/>
            <a:t>Please email </a:t>
          </a:r>
          <a:r>
            <a:rPr lang="en-US"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nursing@grayson.edu</a:t>
          </a:r>
          <a:r>
            <a:rPr lang="en-US"/>
            <a:t> to request the Information Packet for the nursing program of your choice (Associate Degree Nursing (ADN) or Transitional Entry (LVN-RN) if you have not already done so.</a:t>
          </a:r>
        </a:p>
      </dgm:t>
    </dgm:pt>
    <dgm:pt modelId="{3C69D29E-7230-4E4F-BA70-25D98CD027E9}" type="parTrans" cxnId="{1A10D0DE-687B-43C9-90A7-BDA2FC48C614}">
      <dgm:prSet/>
      <dgm:spPr/>
      <dgm:t>
        <a:bodyPr/>
        <a:lstStyle/>
        <a:p>
          <a:endParaRPr lang="en-US"/>
        </a:p>
      </dgm:t>
    </dgm:pt>
    <dgm:pt modelId="{3A46640E-16AD-4781-8B6E-45A4A4499E61}" type="sibTrans" cxnId="{1A10D0DE-687B-43C9-90A7-BDA2FC48C614}">
      <dgm:prSet/>
      <dgm:spPr/>
      <dgm:t>
        <a:bodyPr/>
        <a:lstStyle/>
        <a:p>
          <a:endParaRPr lang="en-US"/>
        </a:p>
      </dgm:t>
    </dgm:pt>
    <dgm:pt modelId="{F97555D7-C858-4DD7-A427-18D577B79D62}">
      <dgm:prSet/>
      <dgm:spPr/>
      <dgm:t>
        <a:bodyPr/>
        <a:lstStyle/>
        <a:p>
          <a:r>
            <a:rPr lang="en-US" dirty="0"/>
            <a:t>The information packet contains the application needed to apply to the selected nursing program </a:t>
          </a:r>
          <a:r>
            <a:rPr lang="en-US" i="1" dirty="0"/>
            <a:t>and</a:t>
          </a:r>
          <a:r>
            <a:rPr lang="en-US" dirty="0"/>
            <a:t> detailed application, eligibility, and admissions requirements. </a:t>
          </a:r>
        </a:p>
      </dgm:t>
    </dgm:pt>
    <dgm:pt modelId="{38377225-EBB4-4630-8DA5-EA63BB6E1C7D}" type="parTrans" cxnId="{39616AC5-3B8E-474C-AEE4-923D2AF6C8C9}">
      <dgm:prSet/>
      <dgm:spPr/>
      <dgm:t>
        <a:bodyPr/>
        <a:lstStyle/>
        <a:p>
          <a:endParaRPr lang="en-US"/>
        </a:p>
      </dgm:t>
    </dgm:pt>
    <dgm:pt modelId="{86840DA1-CC06-4DEF-8861-A1535BD76E39}" type="sibTrans" cxnId="{39616AC5-3B8E-474C-AEE4-923D2AF6C8C9}">
      <dgm:prSet/>
      <dgm:spPr/>
      <dgm:t>
        <a:bodyPr/>
        <a:lstStyle/>
        <a:p>
          <a:endParaRPr lang="en-US"/>
        </a:p>
      </dgm:t>
    </dgm:pt>
    <dgm:pt modelId="{454A80AC-8ED7-47B0-9FB9-C53C8D7719E2}">
      <dgm:prSet/>
      <dgm:spPr/>
      <dgm:t>
        <a:bodyPr/>
        <a:lstStyle/>
        <a:p>
          <a:r>
            <a:rPr lang="en-US"/>
            <a:t>Applicants must ensure they are reviewing the most up-to-date information packet as policies and procedures are subject to change.</a:t>
          </a:r>
        </a:p>
      </dgm:t>
    </dgm:pt>
    <dgm:pt modelId="{D7F04D20-4617-4FCA-9AD8-7A368E4F2360}" type="parTrans" cxnId="{FCEA4949-3E36-46CF-94D0-294A318AE0BF}">
      <dgm:prSet/>
      <dgm:spPr/>
      <dgm:t>
        <a:bodyPr/>
        <a:lstStyle/>
        <a:p>
          <a:endParaRPr lang="en-US"/>
        </a:p>
      </dgm:t>
    </dgm:pt>
    <dgm:pt modelId="{C74B5339-C407-42D6-9C7A-9AAC9F6DC602}" type="sibTrans" cxnId="{FCEA4949-3E36-46CF-94D0-294A318AE0BF}">
      <dgm:prSet/>
      <dgm:spPr/>
      <dgm:t>
        <a:bodyPr/>
        <a:lstStyle/>
        <a:p>
          <a:endParaRPr lang="en-US"/>
        </a:p>
      </dgm:t>
    </dgm:pt>
    <dgm:pt modelId="{233B34FF-8EB2-4544-8EEC-82B5B88D27A0}">
      <dgm:prSet/>
      <dgm:spPr/>
      <dgm:t>
        <a:bodyPr/>
        <a:lstStyle/>
        <a:p>
          <a:r>
            <a:rPr lang="en-US"/>
            <a:t>Please note this video is only a BRIEF OVERVIEW of the requirements to apply to a nursing program, for a FULL OVERVIEW of the requirements, applicants must read the entire information packet thoroughly.</a:t>
          </a:r>
        </a:p>
      </dgm:t>
    </dgm:pt>
    <dgm:pt modelId="{14953F08-3FDB-47CC-9549-AFB796595A97}" type="parTrans" cxnId="{29822F45-AF40-41F4-9C8A-D1E6F87022F7}">
      <dgm:prSet/>
      <dgm:spPr/>
      <dgm:t>
        <a:bodyPr/>
        <a:lstStyle/>
        <a:p>
          <a:endParaRPr lang="en-US"/>
        </a:p>
      </dgm:t>
    </dgm:pt>
    <dgm:pt modelId="{6DA0AF98-AA67-48E3-BB89-BEA18669BDAB}" type="sibTrans" cxnId="{29822F45-AF40-41F4-9C8A-D1E6F87022F7}">
      <dgm:prSet/>
      <dgm:spPr/>
      <dgm:t>
        <a:bodyPr/>
        <a:lstStyle/>
        <a:p>
          <a:endParaRPr lang="en-US"/>
        </a:p>
      </dgm:t>
    </dgm:pt>
    <dgm:pt modelId="{FF046A00-8A12-45D3-89BC-4538E7961A9C}" type="pres">
      <dgm:prSet presAssocID="{3B8DDF2A-7B5F-4293-8881-4AD95D65C351}" presName="root" presStyleCnt="0">
        <dgm:presLayoutVars>
          <dgm:dir/>
          <dgm:resizeHandles val="exact"/>
        </dgm:presLayoutVars>
      </dgm:prSet>
      <dgm:spPr/>
    </dgm:pt>
    <dgm:pt modelId="{2A171495-4EE9-4D5D-BFA6-40F62039D6C3}" type="pres">
      <dgm:prSet presAssocID="{339DC9C5-86AA-4CFB-84BC-AE62A25CFE52}" presName="compNode" presStyleCnt="0"/>
      <dgm:spPr/>
    </dgm:pt>
    <dgm:pt modelId="{E9878CB7-CBE4-4278-AB3B-9D6D2C7AB95E}" type="pres">
      <dgm:prSet presAssocID="{339DC9C5-86AA-4CFB-84BC-AE62A25CFE52}" presName="bgRect" presStyleLbl="bgShp" presStyleIdx="0" presStyleCnt="4"/>
      <dgm:spPr/>
    </dgm:pt>
    <dgm:pt modelId="{163093F3-77F0-47A5-A478-A96A27F9283C}" type="pres">
      <dgm:prSet presAssocID="{339DC9C5-86AA-4CFB-84BC-AE62A25CFE52}" presName="iconRect" presStyleLbl="node1" presStyleIdx="0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solidFill>
            <a:schemeClr val="bg2">
              <a:lumMod val="50000"/>
            </a:schemeClr>
          </a:solidFill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1A82733E-D44C-48AC-BD49-05444126AEDF}" type="pres">
      <dgm:prSet presAssocID="{339DC9C5-86AA-4CFB-84BC-AE62A25CFE52}" presName="spaceRect" presStyleCnt="0"/>
      <dgm:spPr/>
    </dgm:pt>
    <dgm:pt modelId="{A5BDF669-4E80-4773-A131-605D6A9C104B}" type="pres">
      <dgm:prSet presAssocID="{339DC9C5-86AA-4CFB-84BC-AE62A25CFE52}" presName="parTx" presStyleLbl="revTx" presStyleIdx="0" presStyleCnt="4">
        <dgm:presLayoutVars>
          <dgm:chMax val="0"/>
          <dgm:chPref val="0"/>
        </dgm:presLayoutVars>
      </dgm:prSet>
      <dgm:spPr/>
    </dgm:pt>
    <dgm:pt modelId="{720B9549-0921-4DB5-8AC6-5CE7E0FBA59B}" type="pres">
      <dgm:prSet presAssocID="{3A46640E-16AD-4781-8B6E-45A4A4499E61}" presName="sibTrans" presStyleCnt="0"/>
      <dgm:spPr/>
    </dgm:pt>
    <dgm:pt modelId="{561A084F-6C62-4769-AA22-C47327A5F06F}" type="pres">
      <dgm:prSet presAssocID="{F97555D7-C858-4DD7-A427-18D577B79D62}" presName="compNode" presStyleCnt="0"/>
      <dgm:spPr/>
    </dgm:pt>
    <dgm:pt modelId="{231678BD-BB12-405F-9D44-9E7509AFE101}" type="pres">
      <dgm:prSet presAssocID="{F97555D7-C858-4DD7-A427-18D577B79D62}" presName="bgRect" presStyleLbl="bgShp" presStyleIdx="1" presStyleCnt="4"/>
      <dgm:spPr/>
    </dgm:pt>
    <dgm:pt modelId="{1D9E0557-C4B8-432F-80A6-D5167A374EFB}" type="pres">
      <dgm:prSet presAssocID="{F97555D7-C858-4DD7-A427-18D577B79D62}" presName="iconRect" presStyleLbl="node1" presStyleIdx="1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solidFill>
            <a:schemeClr val="bg2">
              <a:lumMod val="50000"/>
            </a:schemeClr>
          </a:solidFill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1991FF72-17AF-468F-99AD-0C4456DA45C3}" type="pres">
      <dgm:prSet presAssocID="{F97555D7-C858-4DD7-A427-18D577B79D62}" presName="spaceRect" presStyleCnt="0"/>
      <dgm:spPr/>
    </dgm:pt>
    <dgm:pt modelId="{5FE10FA4-2B93-4B57-B34C-1E85330320FD}" type="pres">
      <dgm:prSet presAssocID="{F97555D7-C858-4DD7-A427-18D577B79D62}" presName="parTx" presStyleLbl="revTx" presStyleIdx="1" presStyleCnt="4">
        <dgm:presLayoutVars>
          <dgm:chMax val="0"/>
          <dgm:chPref val="0"/>
        </dgm:presLayoutVars>
      </dgm:prSet>
      <dgm:spPr/>
    </dgm:pt>
    <dgm:pt modelId="{30CD3A99-DE82-44F4-9A85-D28C49C6F1B3}" type="pres">
      <dgm:prSet presAssocID="{86840DA1-CC06-4DEF-8861-A1535BD76E39}" presName="sibTrans" presStyleCnt="0"/>
      <dgm:spPr/>
    </dgm:pt>
    <dgm:pt modelId="{24037518-6583-4C67-9129-B37E1C2CA87B}" type="pres">
      <dgm:prSet presAssocID="{454A80AC-8ED7-47B0-9FB9-C53C8D7719E2}" presName="compNode" presStyleCnt="0"/>
      <dgm:spPr/>
    </dgm:pt>
    <dgm:pt modelId="{844D2B73-4063-4DD4-8CE7-6031747349AF}" type="pres">
      <dgm:prSet presAssocID="{454A80AC-8ED7-47B0-9FB9-C53C8D7719E2}" presName="bgRect" presStyleLbl="bgShp" presStyleIdx="2" presStyleCnt="4"/>
      <dgm:spPr/>
    </dgm:pt>
    <dgm:pt modelId="{1C999147-8669-4A3A-B502-34AF23E3FB2B}" type="pres">
      <dgm:prSet presAssocID="{454A80AC-8ED7-47B0-9FB9-C53C8D7719E2}" presName="iconRect" presStyleLbl="node1" presStyleIdx="2" presStyleCnt="4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solidFill>
            <a:schemeClr val="bg2">
              <a:lumMod val="50000"/>
            </a:schemeClr>
          </a:solidFill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D9F9C19F-EB32-4CF3-8941-1EA88B3A4115}" type="pres">
      <dgm:prSet presAssocID="{454A80AC-8ED7-47B0-9FB9-C53C8D7719E2}" presName="spaceRect" presStyleCnt="0"/>
      <dgm:spPr/>
    </dgm:pt>
    <dgm:pt modelId="{72711B3A-8A5E-4930-B520-2B4BE4782345}" type="pres">
      <dgm:prSet presAssocID="{454A80AC-8ED7-47B0-9FB9-C53C8D7719E2}" presName="parTx" presStyleLbl="revTx" presStyleIdx="2" presStyleCnt="4">
        <dgm:presLayoutVars>
          <dgm:chMax val="0"/>
          <dgm:chPref val="0"/>
        </dgm:presLayoutVars>
      </dgm:prSet>
      <dgm:spPr/>
    </dgm:pt>
    <dgm:pt modelId="{395EB56E-FAF4-4062-A3D3-BA55CEBF0356}" type="pres">
      <dgm:prSet presAssocID="{C74B5339-C407-42D6-9C7A-9AAC9F6DC602}" presName="sibTrans" presStyleCnt="0"/>
      <dgm:spPr/>
    </dgm:pt>
    <dgm:pt modelId="{33C6284E-50F3-4A86-8ABC-8229357EF225}" type="pres">
      <dgm:prSet presAssocID="{233B34FF-8EB2-4544-8EEC-82B5B88D27A0}" presName="compNode" presStyleCnt="0"/>
      <dgm:spPr/>
    </dgm:pt>
    <dgm:pt modelId="{9DDBA3D7-B7A0-4BBD-B546-F8316F63B7DD}" type="pres">
      <dgm:prSet presAssocID="{233B34FF-8EB2-4544-8EEC-82B5B88D27A0}" presName="bgRect" presStyleLbl="bgShp" presStyleIdx="3" presStyleCnt="4"/>
      <dgm:spPr/>
    </dgm:pt>
    <dgm:pt modelId="{193010C7-9B45-49B7-886B-140EB2AD0E99}" type="pres">
      <dgm:prSet presAssocID="{233B34FF-8EB2-4544-8EEC-82B5B88D27A0}" presName="iconRect" presStyleLbl="node1" presStyleIdx="3" presStyleCnt="4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>
          <a:solidFill>
            <a:schemeClr val="bg2">
              <a:lumMod val="50000"/>
            </a:schemeClr>
          </a:solidFill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D31B628E-B1B3-43C7-B3E8-49CCFD748640}" type="pres">
      <dgm:prSet presAssocID="{233B34FF-8EB2-4544-8EEC-82B5B88D27A0}" presName="spaceRect" presStyleCnt="0"/>
      <dgm:spPr/>
    </dgm:pt>
    <dgm:pt modelId="{9632B5FC-9E61-4432-8B70-EF40596CEE48}" type="pres">
      <dgm:prSet presAssocID="{233B34FF-8EB2-4544-8EEC-82B5B88D27A0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D0A7AA18-5D47-49EE-958B-A5D1136A6CD8}" type="presOf" srcId="{3B8DDF2A-7B5F-4293-8881-4AD95D65C351}" destId="{FF046A00-8A12-45D3-89BC-4538E7961A9C}" srcOrd="0" destOrd="0" presId="urn:microsoft.com/office/officeart/2018/2/layout/IconVerticalSolidList"/>
    <dgm:cxn modelId="{29822F45-AF40-41F4-9C8A-D1E6F87022F7}" srcId="{3B8DDF2A-7B5F-4293-8881-4AD95D65C351}" destId="{233B34FF-8EB2-4544-8EEC-82B5B88D27A0}" srcOrd="3" destOrd="0" parTransId="{14953F08-3FDB-47CC-9549-AFB796595A97}" sibTransId="{6DA0AF98-AA67-48E3-BB89-BEA18669BDAB}"/>
    <dgm:cxn modelId="{FCEA4949-3E36-46CF-94D0-294A318AE0BF}" srcId="{3B8DDF2A-7B5F-4293-8881-4AD95D65C351}" destId="{454A80AC-8ED7-47B0-9FB9-C53C8D7719E2}" srcOrd="2" destOrd="0" parTransId="{D7F04D20-4617-4FCA-9AD8-7A368E4F2360}" sibTransId="{C74B5339-C407-42D6-9C7A-9AAC9F6DC602}"/>
    <dgm:cxn modelId="{92CEDA8E-5C58-4D03-8D3A-6DBD3B5B09A6}" type="presOf" srcId="{339DC9C5-86AA-4CFB-84BC-AE62A25CFE52}" destId="{A5BDF669-4E80-4773-A131-605D6A9C104B}" srcOrd="0" destOrd="0" presId="urn:microsoft.com/office/officeart/2018/2/layout/IconVerticalSolidList"/>
    <dgm:cxn modelId="{D5C200B1-C6F3-4B99-8134-DB5D61C3DBEE}" type="presOf" srcId="{F97555D7-C858-4DD7-A427-18D577B79D62}" destId="{5FE10FA4-2B93-4B57-B34C-1E85330320FD}" srcOrd="0" destOrd="0" presId="urn:microsoft.com/office/officeart/2018/2/layout/IconVerticalSolidList"/>
    <dgm:cxn modelId="{61742FC2-894E-4255-B4E4-4DDB2FB4B763}" type="presOf" srcId="{454A80AC-8ED7-47B0-9FB9-C53C8D7719E2}" destId="{72711B3A-8A5E-4930-B520-2B4BE4782345}" srcOrd="0" destOrd="0" presId="urn:microsoft.com/office/officeart/2018/2/layout/IconVerticalSolidList"/>
    <dgm:cxn modelId="{39616AC5-3B8E-474C-AEE4-923D2AF6C8C9}" srcId="{3B8DDF2A-7B5F-4293-8881-4AD95D65C351}" destId="{F97555D7-C858-4DD7-A427-18D577B79D62}" srcOrd="1" destOrd="0" parTransId="{38377225-EBB4-4630-8DA5-EA63BB6E1C7D}" sibTransId="{86840DA1-CC06-4DEF-8861-A1535BD76E39}"/>
    <dgm:cxn modelId="{1A10D0DE-687B-43C9-90A7-BDA2FC48C614}" srcId="{3B8DDF2A-7B5F-4293-8881-4AD95D65C351}" destId="{339DC9C5-86AA-4CFB-84BC-AE62A25CFE52}" srcOrd="0" destOrd="0" parTransId="{3C69D29E-7230-4E4F-BA70-25D98CD027E9}" sibTransId="{3A46640E-16AD-4781-8B6E-45A4A4499E61}"/>
    <dgm:cxn modelId="{464BCADF-EDA3-4CBC-A7FB-2B85C05DD9D6}" type="presOf" srcId="{233B34FF-8EB2-4544-8EEC-82B5B88D27A0}" destId="{9632B5FC-9E61-4432-8B70-EF40596CEE48}" srcOrd="0" destOrd="0" presId="urn:microsoft.com/office/officeart/2018/2/layout/IconVerticalSolidList"/>
    <dgm:cxn modelId="{73E74412-FFB8-4A55-83B4-90E54907DD15}" type="presParOf" srcId="{FF046A00-8A12-45D3-89BC-4538E7961A9C}" destId="{2A171495-4EE9-4D5D-BFA6-40F62039D6C3}" srcOrd="0" destOrd="0" presId="urn:microsoft.com/office/officeart/2018/2/layout/IconVerticalSolidList"/>
    <dgm:cxn modelId="{FAB86BE4-6F21-418B-BC19-707F40BB90C1}" type="presParOf" srcId="{2A171495-4EE9-4D5D-BFA6-40F62039D6C3}" destId="{E9878CB7-CBE4-4278-AB3B-9D6D2C7AB95E}" srcOrd="0" destOrd="0" presId="urn:microsoft.com/office/officeart/2018/2/layout/IconVerticalSolidList"/>
    <dgm:cxn modelId="{185CC6EC-6142-4368-AFF6-685D5E7CB6D4}" type="presParOf" srcId="{2A171495-4EE9-4D5D-BFA6-40F62039D6C3}" destId="{163093F3-77F0-47A5-A478-A96A27F9283C}" srcOrd="1" destOrd="0" presId="urn:microsoft.com/office/officeart/2018/2/layout/IconVerticalSolidList"/>
    <dgm:cxn modelId="{3F4BCD6F-BA38-47E2-AFAA-B7E5A2FC1B93}" type="presParOf" srcId="{2A171495-4EE9-4D5D-BFA6-40F62039D6C3}" destId="{1A82733E-D44C-48AC-BD49-05444126AEDF}" srcOrd="2" destOrd="0" presId="urn:microsoft.com/office/officeart/2018/2/layout/IconVerticalSolidList"/>
    <dgm:cxn modelId="{D825E9FB-6EB7-4D49-A323-2A33AA014DCF}" type="presParOf" srcId="{2A171495-4EE9-4D5D-BFA6-40F62039D6C3}" destId="{A5BDF669-4E80-4773-A131-605D6A9C104B}" srcOrd="3" destOrd="0" presId="urn:microsoft.com/office/officeart/2018/2/layout/IconVerticalSolidList"/>
    <dgm:cxn modelId="{4524E57B-8D76-4007-AA6D-A142468506E4}" type="presParOf" srcId="{FF046A00-8A12-45D3-89BC-4538E7961A9C}" destId="{720B9549-0921-4DB5-8AC6-5CE7E0FBA59B}" srcOrd="1" destOrd="0" presId="urn:microsoft.com/office/officeart/2018/2/layout/IconVerticalSolidList"/>
    <dgm:cxn modelId="{0F7F06A0-FB16-4434-843F-383C89BE7610}" type="presParOf" srcId="{FF046A00-8A12-45D3-89BC-4538E7961A9C}" destId="{561A084F-6C62-4769-AA22-C47327A5F06F}" srcOrd="2" destOrd="0" presId="urn:microsoft.com/office/officeart/2018/2/layout/IconVerticalSolidList"/>
    <dgm:cxn modelId="{B556CFBD-7C9A-4FE4-A99C-F6B2E424071D}" type="presParOf" srcId="{561A084F-6C62-4769-AA22-C47327A5F06F}" destId="{231678BD-BB12-405F-9D44-9E7509AFE101}" srcOrd="0" destOrd="0" presId="urn:microsoft.com/office/officeart/2018/2/layout/IconVerticalSolidList"/>
    <dgm:cxn modelId="{E501CF69-596D-4953-9AAB-18D56F9AFDC7}" type="presParOf" srcId="{561A084F-6C62-4769-AA22-C47327A5F06F}" destId="{1D9E0557-C4B8-432F-80A6-D5167A374EFB}" srcOrd="1" destOrd="0" presId="urn:microsoft.com/office/officeart/2018/2/layout/IconVerticalSolidList"/>
    <dgm:cxn modelId="{DD2450D1-3F79-4194-9B45-1985B08406E8}" type="presParOf" srcId="{561A084F-6C62-4769-AA22-C47327A5F06F}" destId="{1991FF72-17AF-468F-99AD-0C4456DA45C3}" srcOrd="2" destOrd="0" presId="urn:microsoft.com/office/officeart/2018/2/layout/IconVerticalSolidList"/>
    <dgm:cxn modelId="{C173E409-7717-4EEE-89C9-045D767EB2E7}" type="presParOf" srcId="{561A084F-6C62-4769-AA22-C47327A5F06F}" destId="{5FE10FA4-2B93-4B57-B34C-1E85330320FD}" srcOrd="3" destOrd="0" presId="urn:microsoft.com/office/officeart/2018/2/layout/IconVerticalSolidList"/>
    <dgm:cxn modelId="{9C415C83-002F-4F39-B178-550AAFC3943A}" type="presParOf" srcId="{FF046A00-8A12-45D3-89BC-4538E7961A9C}" destId="{30CD3A99-DE82-44F4-9A85-D28C49C6F1B3}" srcOrd="3" destOrd="0" presId="urn:microsoft.com/office/officeart/2018/2/layout/IconVerticalSolidList"/>
    <dgm:cxn modelId="{3C3E93DF-C2D9-4ADB-9665-86B75DA196AE}" type="presParOf" srcId="{FF046A00-8A12-45D3-89BC-4538E7961A9C}" destId="{24037518-6583-4C67-9129-B37E1C2CA87B}" srcOrd="4" destOrd="0" presId="urn:microsoft.com/office/officeart/2018/2/layout/IconVerticalSolidList"/>
    <dgm:cxn modelId="{6D9191A3-7585-433B-8502-36426564749B}" type="presParOf" srcId="{24037518-6583-4C67-9129-B37E1C2CA87B}" destId="{844D2B73-4063-4DD4-8CE7-6031747349AF}" srcOrd="0" destOrd="0" presId="urn:microsoft.com/office/officeart/2018/2/layout/IconVerticalSolidList"/>
    <dgm:cxn modelId="{3751E78C-5A43-4C97-B0E6-F9664F0687D6}" type="presParOf" srcId="{24037518-6583-4C67-9129-B37E1C2CA87B}" destId="{1C999147-8669-4A3A-B502-34AF23E3FB2B}" srcOrd="1" destOrd="0" presId="urn:microsoft.com/office/officeart/2018/2/layout/IconVerticalSolidList"/>
    <dgm:cxn modelId="{86D78BD8-373F-44BA-9E46-8D8325645C87}" type="presParOf" srcId="{24037518-6583-4C67-9129-B37E1C2CA87B}" destId="{D9F9C19F-EB32-4CF3-8941-1EA88B3A4115}" srcOrd="2" destOrd="0" presId="urn:microsoft.com/office/officeart/2018/2/layout/IconVerticalSolidList"/>
    <dgm:cxn modelId="{DE01DCB2-F1A1-445A-A726-E9944C4D980D}" type="presParOf" srcId="{24037518-6583-4C67-9129-B37E1C2CA87B}" destId="{72711B3A-8A5E-4930-B520-2B4BE4782345}" srcOrd="3" destOrd="0" presId="urn:microsoft.com/office/officeart/2018/2/layout/IconVerticalSolidList"/>
    <dgm:cxn modelId="{AF177C79-963C-4D30-8945-FA36233417F5}" type="presParOf" srcId="{FF046A00-8A12-45D3-89BC-4538E7961A9C}" destId="{395EB56E-FAF4-4062-A3D3-BA55CEBF0356}" srcOrd="5" destOrd="0" presId="urn:microsoft.com/office/officeart/2018/2/layout/IconVerticalSolidList"/>
    <dgm:cxn modelId="{669B7B92-BC19-463A-ADCC-C0BEF00DC37E}" type="presParOf" srcId="{FF046A00-8A12-45D3-89BC-4538E7961A9C}" destId="{33C6284E-50F3-4A86-8ABC-8229357EF225}" srcOrd="6" destOrd="0" presId="urn:microsoft.com/office/officeart/2018/2/layout/IconVerticalSolidList"/>
    <dgm:cxn modelId="{F7B34087-7ADE-4A13-8570-DD7FB6981265}" type="presParOf" srcId="{33C6284E-50F3-4A86-8ABC-8229357EF225}" destId="{9DDBA3D7-B7A0-4BBD-B546-F8316F63B7DD}" srcOrd="0" destOrd="0" presId="urn:microsoft.com/office/officeart/2018/2/layout/IconVerticalSolidList"/>
    <dgm:cxn modelId="{AC7F090B-5983-487D-BDB0-2C040E9B40C1}" type="presParOf" srcId="{33C6284E-50F3-4A86-8ABC-8229357EF225}" destId="{193010C7-9B45-49B7-886B-140EB2AD0E99}" srcOrd="1" destOrd="0" presId="urn:microsoft.com/office/officeart/2018/2/layout/IconVerticalSolidList"/>
    <dgm:cxn modelId="{82234065-C46C-4E35-9F4D-48F567D64B1C}" type="presParOf" srcId="{33C6284E-50F3-4A86-8ABC-8229357EF225}" destId="{D31B628E-B1B3-43C7-B3E8-49CCFD748640}" srcOrd="2" destOrd="0" presId="urn:microsoft.com/office/officeart/2018/2/layout/IconVerticalSolidList"/>
    <dgm:cxn modelId="{B5A73497-C6FE-495C-B959-B0D13911E288}" type="presParOf" srcId="{33C6284E-50F3-4A86-8ABC-8229357EF225}" destId="{9632B5FC-9E61-4432-8B70-EF40596CEE4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E999C8-9FAF-4E51-95CE-ED65DF0A4D2A}" type="doc">
      <dgm:prSet loTypeId="urn:microsoft.com/office/officeart/2005/8/layout/default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CAB7FE96-D906-4FF3-9EA6-FA110F2FAABE}">
      <dgm:prSet phldrT="[Text]"/>
      <dgm:spPr/>
      <dgm:t>
        <a:bodyPr/>
        <a:lstStyle/>
        <a:p>
          <a:r>
            <a:rPr lang="en-US" dirty="0"/>
            <a:t>Reading</a:t>
          </a:r>
        </a:p>
      </dgm:t>
    </dgm:pt>
    <dgm:pt modelId="{D0D59A10-DFF5-4902-BF84-47720F94AF6B}" type="parTrans" cxnId="{03ADFFB2-6880-41C7-96BC-48DDF752C712}">
      <dgm:prSet/>
      <dgm:spPr/>
      <dgm:t>
        <a:bodyPr/>
        <a:lstStyle/>
        <a:p>
          <a:endParaRPr lang="en-US"/>
        </a:p>
      </dgm:t>
    </dgm:pt>
    <dgm:pt modelId="{BBD9EDEB-27A1-4098-B5B6-A8D799E224CA}" type="sibTrans" cxnId="{03ADFFB2-6880-41C7-96BC-48DDF752C712}">
      <dgm:prSet/>
      <dgm:spPr/>
      <dgm:t>
        <a:bodyPr/>
        <a:lstStyle/>
        <a:p>
          <a:endParaRPr lang="en-US"/>
        </a:p>
      </dgm:t>
    </dgm:pt>
    <dgm:pt modelId="{626769AE-6395-469D-94E8-AB39BFFDD4D2}">
      <dgm:prSet/>
      <dgm:spPr/>
      <dgm:t>
        <a:bodyPr/>
        <a:lstStyle/>
        <a:p>
          <a:r>
            <a:rPr lang="en-US"/>
            <a:t>Grammar</a:t>
          </a:r>
          <a:endParaRPr lang="en-US" dirty="0"/>
        </a:p>
      </dgm:t>
    </dgm:pt>
    <dgm:pt modelId="{6178F2A6-ADAB-431B-8D35-DA68C585D54E}" type="parTrans" cxnId="{0FCA553D-3282-4D5F-A3CA-DA6F4FAEFE50}">
      <dgm:prSet/>
      <dgm:spPr/>
      <dgm:t>
        <a:bodyPr/>
        <a:lstStyle/>
        <a:p>
          <a:endParaRPr lang="en-US"/>
        </a:p>
      </dgm:t>
    </dgm:pt>
    <dgm:pt modelId="{26E0B8CE-A9AC-48B7-8991-DCBB5A13C2B0}" type="sibTrans" cxnId="{0FCA553D-3282-4D5F-A3CA-DA6F4FAEFE50}">
      <dgm:prSet/>
      <dgm:spPr/>
      <dgm:t>
        <a:bodyPr/>
        <a:lstStyle/>
        <a:p>
          <a:endParaRPr lang="en-US"/>
        </a:p>
      </dgm:t>
    </dgm:pt>
    <dgm:pt modelId="{5F41FE75-C00C-4A43-9951-ABE0859E6203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/>
            <a:t>Vocabulary</a:t>
          </a:r>
          <a:endParaRPr lang="en-US" dirty="0"/>
        </a:p>
      </dgm:t>
    </dgm:pt>
    <dgm:pt modelId="{77E5CACF-30E4-4D22-AFF7-AF32B12FBAA6}" type="parTrans" cxnId="{C6CDB819-895C-4D36-8C66-AFDE5CC0D510}">
      <dgm:prSet/>
      <dgm:spPr/>
      <dgm:t>
        <a:bodyPr/>
        <a:lstStyle/>
        <a:p>
          <a:endParaRPr lang="en-US"/>
        </a:p>
      </dgm:t>
    </dgm:pt>
    <dgm:pt modelId="{583E78FA-6EEA-4F44-BAC4-BF453072457C}" type="sibTrans" cxnId="{C6CDB819-895C-4D36-8C66-AFDE5CC0D510}">
      <dgm:prSet/>
      <dgm:spPr/>
      <dgm:t>
        <a:bodyPr/>
        <a:lstStyle/>
        <a:p>
          <a:endParaRPr lang="en-US"/>
        </a:p>
      </dgm:t>
    </dgm:pt>
    <dgm:pt modelId="{011A6412-A7B4-4A40-9FA9-01FEF352646E}">
      <dgm:prSet/>
      <dgm:spPr/>
      <dgm:t>
        <a:bodyPr/>
        <a:lstStyle/>
        <a:p>
          <a:r>
            <a:rPr lang="en-US"/>
            <a:t>Anatomy &amp; Physiology</a:t>
          </a:r>
          <a:endParaRPr lang="en-US" dirty="0"/>
        </a:p>
      </dgm:t>
    </dgm:pt>
    <dgm:pt modelId="{9C0774C6-195C-44F3-B830-8DB5807B46F1}" type="parTrans" cxnId="{1060FFCA-B1F6-4796-9AB6-099B09CBF78E}">
      <dgm:prSet/>
      <dgm:spPr/>
      <dgm:t>
        <a:bodyPr/>
        <a:lstStyle/>
        <a:p>
          <a:endParaRPr lang="en-US"/>
        </a:p>
      </dgm:t>
    </dgm:pt>
    <dgm:pt modelId="{993F0ABA-2B47-4988-AE0F-6AC299A28E91}" type="sibTrans" cxnId="{1060FFCA-B1F6-4796-9AB6-099B09CBF78E}">
      <dgm:prSet/>
      <dgm:spPr/>
      <dgm:t>
        <a:bodyPr/>
        <a:lstStyle/>
        <a:p>
          <a:endParaRPr lang="en-US"/>
        </a:p>
      </dgm:t>
    </dgm:pt>
    <dgm:pt modelId="{B787EC53-A7C3-48B2-AED3-29FA05F699C7}">
      <dgm:prSet/>
      <dgm:spPr>
        <a:solidFill>
          <a:schemeClr val="accent2">
            <a:lumMod val="50000"/>
            <a:lumOff val="50000"/>
          </a:schemeClr>
        </a:solidFill>
      </dgm:spPr>
      <dgm:t>
        <a:bodyPr/>
        <a:lstStyle/>
        <a:p>
          <a:r>
            <a:rPr lang="en-US"/>
            <a:t>Math</a:t>
          </a:r>
          <a:endParaRPr lang="en-US" dirty="0"/>
        </a:p>
      </dgm:t>
    </dgm:pt>
    <dgm:pt modelId="{A74F6616-1F79-4D9B-9943-9ADEF981ED5D}" type="parTrans" cxnId="{7444B287-1933-458E-B395-39D86806744D}">
      <dgm:prSet/>
      <dgm:spPr/>
      <dgm:t>
        <a:bodyPr/>
        <a:lstStyle/>
        <a:p>
          <a:endParaRPr lang="en-US"/>
        </a:p>
      </dgm:t>
    </dgm:pt>
    <dgm:pt modelId="{F7D37136-D4F3-4C12-B032-51987B44E92D}" type="sibTrans" cxnId="{7444B287-1933-458E-B395-39D86806744D}">
      <dgm:prSet/>
      <dgm:spPr/>
      <dgm:t>
        <a:bodyPr/>
        <a:lstStyle/>
        <a:p>
          <a:endParaRPr lang="en-US"/>
        </a:p>
      </dgm:t>
    </dgm:pt>
    <dgm:pt modelId="{325F07C5-63FD-426F-9A41-7DB0C31C8459}" type="pres">
      <dgm:prSet presAssocID="{B6E999C8-9FAF-4E51-95CE-ED65DF0A4D2A}" presName="diagram" presStyleCnt="0">
        <dgm:presLayoutVars>
          <dgm:dir/>
          <dgm:resizeHandles val="exact"/>
        </dgm:presLayoutVars>
      </dgm:prSet>
      <dgm:spPr/>
    </dgm:pt>
    <dgm:pt modelId="{02997991-00CF-4EB7-84C5-B84E4CA91543}" type="pres">
      <dgm:prSet presAssocID="{CAB7FE96-D906-4FF3-9EA6-FA110F2FAABE}" presName="node" presStyleLbl="node1" presStyleIdx="0" presStyleCnt="5">
        <dgm:presLayoutVars>
          <dgm:bulletEnabled val="1"/>
        </dgm:presLayoutVars>
      </dgm:prSet>
      <dgm:spPr/>
    </dgm:pt>
    <dgm:pt modelId="{F5D7763D-D452-464A-B5CE-7215925FBEA7}" type="pres">
      <dgm:prSet presAssocID="{BBD9EDEB-27A1-4098-B5B6-A8D799E224CA}" presName="sibTrans" presStyleCnt="0"/>
      <dgm:spPr/>
    </dgm:pt>
    <dgm:pt modelId="{93BCB2E6-BDBB-4101-ABE1-213348B919F3}" type="pres">
      <dgm:prSet presAssocID="{626769AE-6395-469D-94E8-AB39BFFDD4D2}" presName="node" presStyleLbl="node1" presStyleIdx="1" presStyleCnt="5">
        <dgm:presLayoutVars>
          <dgm:bulletEnabled val="1"/>
        </dgm:presLayoutVars>
      </dgm:prSet>
      <dgm:spPr/>
    </dgm:pt>
    <dgm:pt modelId="{92CFCEE2-2733-4152-9252-0BDF3198B521}" type="pres">
      <dgm:prSet presAssocID="{26E0B8CE-A9AC-48B7-8991-DCBB5A13C2B0}" presName="sibTrans" presStyleCnt="0"/>
      <dgm:spPr/>
    </dgm:pt>
    <dgm:pt modelId="{E659CA61-73DD-4F35-BAEB-CDCAE440FC92}" type="pres">
      <dgm:prSet presAssocID="{5F41FE75-C00C-4A43-9951-ABE0859E6203}" presName="node" presStyleLbl="node1" presStyleIdx="2" presStyleCnt="5">
        <dgm:presLayoutVars>
          <dgm:bulletEnabled val="1"/>
        </dgm:presLayoutVars>
      </dgm:prSet>
      <dgm:spPr/>
    </dgm:pt>
    <dgm:pt modelId="{93492E22-35B9-489C-AFEC-8118B34FB561}" type="pres">
      <dgm:prSet presAssocID="{583E78FA-6EEA-4F44-BAC4-BF453072457C}" presName="sibTrans" presStyleCnt="0"/>
      <dgm:spPr/>
    </dgm:pt>
    <dgm:pt modelId="{1882291E-717A-4F35-B5E5-7CD372935DE7}" type="pres">
      <dgm:prSet presAssocID="{011A6412-A7B4-4A40-9FA9-01FEF352646E}" presName="node" presStyleLbl="node1" presStyleIdx="3" presStyleCnt="5">
        <dgm:presLayoutVars>
          <dgm:bulletEnabled val="1"/>
        </dgm:presLayoutVars>
      </dgm:prSet>
      <dgm:spPr/>
    </dgm:pt>
    <dgm:pt modelId="{5C642B74-7F38-4CC8-923C-0E33BF109EF9}" type="pres">
      <dgm:prSet presAssocID="{993F0ABA-2B47-4988-AE0F-6AC299A28E91}" presName="sibTrans" presStyleCnt="0"/>
      <dgm:spPr/>
    </dgm:pt>
    <dgm:pt modelId="{17CD72E2-CF29-4513-A4D0-1F916ED25D4F}" type="pres">
      <dgm:prSet presAssocID="{B787EC53-A7C3-48B2-AED3-29FA05F699C7}" presName="node" presStyleLbl="node1" presStyleIdx="4" presStyleCnt="5">
        <dgm:presLayoutVars>
          <dgm:bulletEnabled val="1"/>
        </dgm:presLayoutVars>
      </dgm:prSet>
      <dgm:spPr/>
    </dgm:pt>
  </dgm:ptLst>
  <dgm:cxnLst>
    <dgm:cxn modelId="{C6CDB819-895C-4D36-8C66-AFDE5CC0D510}" srcId="{B6E999C8-9FAF-4E51-95CE-ED65DF0A4D2A}" destId="{5F41FE75-C00C-4A43-9951-ABE0859E6203}" srcOrd="2" destOrd="0" parTransId="{77E5CACF-30E4-4D22-AFF7-AF32B12FBAA6}" sibTransId="{583E78FA-6EEA-4F44-BAC4-BF453072457C}"/>
    <dgm:cxn modelId="{0FCA553D-3282-4D5F-A3CA-DA6F4FAEFE50}" srcId="{B6E999C8-9FAF-4E51-95CE-ED65DF0A4D2A}" destId="{626769AE-6395-469D-94E8-AB39BFFDD4D2}" srcOrd="1" destOrd="0" parTransId="{6178F2A6-ADAB-431B-8D35-DA68C585D54E}" sibTransId="{26E0B8CE-A9AC-48B7-8991-DCBB5A13C2B0}"/>
    <dgm:cxn modelId="{24C21467-4BDF-47BC-B35A-AAD9C4F46D36}" type="presOf" srcId="{CAB7FE96-D906-4FF3-9EA6-FA110F2FAABE}" destId="{02997991-00CF-4EB7-84C5-B84E4CA91543}" srcOrd="0" destOrd="0" presId="urn:microsoft.com/office/officeart/2005/8/layout/default"/>
    <dgm:cxn modelId="{68ED5A77-BC78-454B-90BF-405405152FC8}" type="presOf" srcId="{011A6412-A7B4-4A40-9FA9-01FEF352646E}" destId="{1882291E-717A-4F35-B5E5-7CD372935DE7}" srcOrd="0" destOrd="0" presId="urn:microsoft.com/office/officeart/2005/8/layout/default"/>
    <dgm:cxn modelId="{7444B287-1933-458E-B395-39D86806744D}" srcId="{B6E999C8-9FAF-4E51-95CE-ED65DF0A4D2A}" destId="{B787EC53-A7C3-48B2-AED3-29FA05F699C7}" srcOrd="4" destOrd="0" parTransId="{A74F6616-1F79-4D9B-9943-9ADEF981ED5D}" sibTransId="{F7D37136-D4F3-4C12-B032-51987B44E92D}"/>
    <dgm:cxn modelId="{8863F78A-2F3D-4E3B-A3BE-041976E77AF7}" type="presOf" srcId="{B787EC53-A7C3-48B2-AED3-29FA05F699C7}" destId="{17CD72E2-CF29-4513-A4D0-1F916ED25D4F}" srcOrd="0" destOrd="0" presId="urn:microsoft.com/office/officeart/2005/8/layout/default"/>
    <dgm:cxn modelId="{79FFEA8D-EE2C-40ED-934D-B1527732B391}" type="presOf" srcId="{B6E999C8-9FAF-4E51-95CE-ED65DF0A4D2A}" destId="{325F07C5-63FD-426F-9A41-7DB0C31C8459}" srcOrd="0" destOrd="0" presId="urn:microsoft.com/office/officeart/2005/8/layout/default"/>
    <dgm:cxn modelId="{03ADFFB2-6880-41C7-96BC-48DDF752C712}" srcId="{B6E999C8-9FAF-4E51-95CE-ED65DF0A4D2A}" destId="{CAB7FE96-D906-4FF3-9EA6-FA110F2FAABE}" srcOrd="0" destOrd="0" parTransId="{D0D59A10-DFF5-4902-BF84-47720F94AF6B}" sibTransId="{BBD9EDEB-27A1-4098-B5B6-A8D799E224CA}"/>
    <dgm:cxn modelId="{DC9C00BC-96C5-460E-83DC-6B25E6D3848D}" type="presOf" srcId="{5F41FE75-C00C-4A43-9951-ABE0859E6203}" destId="{E659CA61-73DD-4F35-BAEB-CDCAE440FC92}" srcOrd="0" destOrd="0" presId="urn:microsoft.com/office/officeart/2005/8/layout/default"/>
    <dgm:cxn modelId="{1060FFCA-B1F6-4796-9AB6-099B09CBF78E}" srcId="{B6E999C8-9FAF-4E51-95CE-ED65DF0A4D2A}" destId="{011A6412-A7B4-4A40-9FA9-01FEF352646E}" srcOrd="3" destOrd="0" parTransId="{9C0774C6-195C-44F3-B830-8DB5807B46F1}" sibTransId="{993F0ABA-2B47-4988-AE0F-6AC299A28E91}"/>
    <dgm:cxn modelId="{61F236FC-823E-4731-92F5-9415970054B6}" type="presOf" srcId="{626769AE-6395-469D-94E8-AB39BFFDD4D2}" destId="{93BCB2E6-BDBB-4101-ABE1-213348B919F3}" srcOrd="0" destOrd="0" presId="urn:microsoft.com/office/officeart/2005/8/layout/default"/>
    <dgm:cxn modelId="{2399366E-FC9A-4D0E-8521-8F8DACAAEF9D}" type="presParOf" srcId="{325F07C5-63FD-426F-9A41-7DB0C31C8459}" destId="{02997991-00CF-4EB7-84C5-B84E4CA91543}" srcOrd="0" destOrd="0" presId="urn:microsoft.com/office/officeart/2005/8/layout/default"/>
    <dgm:cxn modelId="{96B548A1-04D6-4686-B480-0C0DED57064D}" type="presParOf" srcId="{325F07C5-63FD-426F-9A41-7DB0C31C8459}" destId="{F5D7763D-D452-464A-B5CE-7215925FBEA7}" srcOrd="1" destOrd="0" presId="urn:microsoft.com/office/officeart/2005/8/layout/default"/>
    <dgm:cxn modelId="{0A7B6A62-A0D8-4A07-A482-F3159D1824C5}" type="presParOf" srcId="{325F07C5-63FD-426F-9A41-7DB0C31C8459}" destId="{93BCB2E6-BDBB-4101-ABE1-213348B919F3}" srcOrd="2" destOrd="0" presId="urn:microsoft.com/office/officeart/2005/8/layout/default"/>
    <dgm:cxn modelId="{7864E3CD-766E-4951-8D79-4BDFFE309282}" type="presParOf" srcId="{325F07C5-63FD-426F-9A41-7DB0C31C8459}" destId="{92CFCEE2-2733-4152-9252-0BDF3198B521}" srcOrd="3" destOrd="0" presId="urn:microsoft.com/office/officeart/2005/8/layout/default"/>
    <dgm:cxn modelId="{2D2C9A72-9674-4B5B-8ED3-30C74EF83857}" type="presParOf" srcId="{325F07C5-63FD-426F-9A41-7DB0C31C8459}" destId="{E659CA61-73DD-4F35-BAEB-CDCAE440FC92}" srcOrd="4" destOrd="0" presId="urn:microsoft.com/office/officeart/2005/8/layout/default"/>
    <dgm:cxn modelId="{1C6583FB-5E17-425D-BEAF-84DF71ECB564}" type="presParOf" srcId="{325F07C5-63FD-426F-9A41-7DB0C31C8459}" destId="{93492E22-35B9-489C-AFEC-8118B34FB561}" srcOrd="5" destOrd="0" presId="urn:microsoft.com/office/officeart/2005/8/layout/default"/>
    <dgm:cxn modelId="{DDF82461-6E89-445B-8C87-0F96CF55B0EC}" type="presParOf" srcId="{325F07C5-63FD-426F-9A41-7DB0C31C8459}" destId="{1882291E-717A-4F35-B5E5-7CD372935DE7}" srcOrd="6" destOrd="0" presId="urn:microsoft.com/office/officeart/2005/8/layout/default"/>
    <dgm:cxn modelId="{9401D63A-24F2-4D2C-90F2-48836720F7E8}" type="presParOf" srcId="{325F07C5-63FD-426F-9A41-7DB0C31C8459}" destId="{5C642B74-7F38-4CC8-923C-0E33BF109EF9}" srcOrd="7" destOrd="0" presId="urn:microsoft.com/office/officeart/2005/8/layout/default"/>
    <dgm:cxn modelId="{07851CDE-AACB-4D73-99E2-C1DD4CE4D6B3}" type="presParOf" srcId="{325F07C5-63FD-426F-9A41-7DB0C31C8459}" destId="{17CD72E2-CF29-4513-A4D0-1F916ED25D4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1FDCEF-85AC-420B-ACB3-80E68B627E58}" type="doc">
      <dgm:prSet loTypeId="urn:microsoft.com/office/officeart/2008/layout/AlternatingHexagons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56CB215C-A7E8-4634-82B0-F9660C59B059}">
      <dgm:prSet phldrT="[Text]" custT="1"/>
      <dgm:spPr/>
      <dgm:t>
        <a:bodyPr/>
        <a:lstStyle/>
        <a:p>
          <a:r>
            <a:rPr lang="en-US" sz="900" b="1" dirty="0"/>
            <a:t>TDAP</a:t>
          </a:r>
        </a:p>
      </dgm:t>
    </dgm:pt>
    <dgm:pt modelId="{CC2B67A0-7069-4308-94C5-2A15B18DF992}" type="parTrans" cxnId="{ECCE91F1-EEF2-4366-AD06-D7C8925A1FEB}">
      <dgm:prSet/>
      <dgm:spPr/>
      <dgm:t>
        <a:bodyPr/>
        <a:lstStyle/>
        <a:p>
          <a:endParaRPr lang="en-US"/>
        </a:p>
      </dgm:t>
    </dgm:pt>
    <dgm:pt modelId="{500FB4CC-995D-481D-A72E-8B3C0F6F9032}" type="sibTrans" cxnId="{ECCE91F1-EEF2-4366-AD06-D7C8925A1FEB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7F3CC295-D922-40ED-9A0C-C10096D1BA21}">
      <dgm:prSet phldrT="[Text]" custT="1"/>
      <dgm:spPr/>
      <dgm:t>
        <a:bodyPr/>
        <a:lstStyle/>
        <a:p>
          <a:r>
            <a:rPr lang="en-US" sz="900" b="1" dirty="0"/>
            <a:t>MMR</a:t>
          </a:r>
        </a:p>
      </dgm:t>
    </dgm:pt>
    <dgm:pt modelId="{76318605-4A84-4D25-AE5C-7FAFCFB6798D}" type="sibTrans" cxnId="{3AC0A0DF-AD59-4FA1-9C86-3A635D393AC6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1EC6ADA1-9635-42E4-AE53-33B9951DC3C5}" type="parTrans" cxnId="{3AC0A0DF-AD59-4FA1-9C86-3A635D393AC6}">
      <dgm:prSet/>
      <dgm:spPr/>
      <dgm:t>
        <a:bodyPr/>
        <a:lstStyle/>
        <a:p>
          <a:endParaRPr lang="en-US"/>
        </a:p>
      </dgm:t>
    </dgm:pt>
    <dgm:pt modelId="{25C413F7-D078-4F53-B3D4-56AA81C4F3CF}">
      <dgm:prSet phldrT="[Text]" custT="1"/>
      <dgm:spPr/>
      <dgm:t>
        <a:bodyPr/>
        <a:lstStyle/>
        <a:p>
          <a:r>
            <a:rPr lang="en-US" sz="900" b="1" dirty="0"/>
            <a:t>Varicella</a:t>
          </a:r>
        </a:p>
      </dgm:t>
    </dgm:pt>
    <dgm:pt modelId="{1DE53840-A3E0-41F5-8E54-14934F092005}" type="parTrans" cxnId="{0F0BB3A9-A92E-46B8-9D47-14C8F553DFA1}">
      <dgm:prSet/>
      <dgm:spPr/>
      <dgm:t>
        <a:bodyPr/>
        <a:lstStyle/>
        <a:p>
          <a:endParaRPr lang="en-US"/>
        </a:p>
      </dgm:t>
    </dgm:pt>
    <dgm:pt modelId="{AA815665-A279-402F-B28F-BD4C673207B0}" type="sibTrans" cxnId="{0F0BB3A9-A92E-46B8-9D47-14C8F553DFA1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07713C14-F635-4DEB-B914-76EACB604558}">
      <dgm:prSet phldrT="[Text]" custT="1"/>
      <dgm:spPr/>
      <dgm:t>
        <a:bodyPr/>
        <a:lstStyle/>
        <a:p>
          <a:r>
            <a:rPr lang="en-US" sz="900" b="1" dirty="0"/>
            <a:t>Influenza </a:t>
          </a:r>
        </a:p>
      </dgm:t>
    </dgm:pt>
    <dgm:pt modelId="{77AC26C1-405B-4942-B790-9217B7D99BA0}" type="parTrans" cxnId="{9B8B93C3-D8CB-4423-BB7F-0B8E1BFC383A}">
      <dgm:prSet/>
      <dgm:spPr/>
      <dgm:t>
        <a:bodyPr/>
        <a:lstStyle/>
        <a:p>
          <a:endParaRPr lang="en-US"/>
        </a:p>
      </dgm:t>
    </dgm:pt>
    <dgm:pt modelId="{1077A43D-53F8-45A7-A1F1-6952340EEFA7}" type="sibTrans" cxnId="{9B8B93C3-D8CB-4423-BB7F-0B8E1BFC383A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A3939C30-289D-40EE-916B-0F7A3E74A0F6}">
      <dgm:prSet phldrT="[Text]" custT="1"/>
      <dgm:spPr/>
      <dgm:t>
        <a:bodyPr/>
        <a:lstStyle/>
        <a:p>
          <a:r>
            <a:rPr lang="en-US" sz="900" b="1" dirty="0"/>
            <a:t>Hepatitis B</a:t>
          </a:r>
        </a:p>
      </dgm:t>
    </dgm:pt>
    <dgm:pt modelId="{D5400680-0CE7-4CFE-A9F0-7A98BF2EEEBF}" type="parTrans" cxnId="{4ADD1AEC-2C8E-48DB-A545-8535B9526C24}">
      <dgm:prSet/>
      <dgm:spPr/>
      <dgm:t>
        <a:bodyPr/>
        <a:lstStyle/>
        <a:p>
          <a:endParaRPr lang="en-US"/>
        </a:p>
      </dgm:t>
    </dgm:pt>
    <dgm:pt modelId="{547D75AC-CE7E-4A8C-BAF6-9B0470AAE06C}" type="sibTrans" cxnId="{4ADD1AEC-2C8E-48DB-A545-8535B9526C24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1E920111-21FA-41E6-BB18-BA43E8F83ADE}">
      <dgm:prSet phldrT="[Text]" custT="1"/>
      <dgm:spPr/>
      <dgm:t>
        <a:bodyPr/>
        <a:lstStyle/>
        <a:p>
          <a:r>
            <a:rPr lang="en-US" sz="800" b="1" dirty="0"/>
            <a:t>Meningitis*</a:t>
          </a:r>
        </a:p>
      </dgm:t>
    </dgm:pt>
    <dgm:pt modelId="{04D0F207-6D96-4C82-A5B6-0E387D557DAC}" type="parTrans" cxnId="{A4E5427F-5116-4728-AB45-C1DB4F3F1DAB}">
      <dgm:prSet/>
      <dgm:spPr/>
      <dgm:t>
        <a:bodyPr/>
        <a:lstStyle/>
        <a:p>
          <a:endParaRPr lang="en-US"/>
        </a:p>
      </dgm:t>
    </dgm:pt>
    <dgm:pt modelId="{84A7FFD5-3C45-44A5-A8BC-B8C6823E6BA7}" type="sibTrans" cxnId="{A4E5427F-5116-4728-AB45-C1DB4F3F1DAB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147E3638-AB0A-4BF3-A6A5-CDB58A6E2273}" type="pres">
      <dgm:prSet presAssocID="{CD1FDCEF-85AC-420B-ACB3-80E68B627E58}" presName="Name0" presStyleCnt="0">
        <dgm:presLayoutVars>
          <dgm:chMax/>
          <dgm:chPref/>
          <dgm:dir/>
          <dgm:animLvl val="lvl"/>
        </dgm:presLayoutVars>
      </dgm:prSet>
      <dgm:spPr/>
    </dgm:pt>
    <dgm:pt modelId="{E133BE6E-F0C0-405F-ACE3-E9A59BBFFAD3}" type="pres">
      <dgm:prSet presAssocID="{56CB215C-A7E8-4634-82B0-F9660C59B059}" presName="composite" presStyleCnt="0"/>
      <dgm:spPr/>
    </dgm:pt>
    <dgm:pt modelId="{88C17DCA-DC52-4EA7-8D9C-84851E9AD3F8}" type="pres">
      <dgm:prSet presAssocID="{56CB215C-A7E8-4634-82B0-F9660C59B059}" presName="Parent1" presStyleLbl="node1" presStyleIdx="0" presStyleCnt="12">
        <dgm:presLayoutVars>
          <dgm:chMax val="1"/>
          <dgm:chPref val="1"/>
          <dgm:bulletEnabled val="1"/>
        </dgm:presLayoutVars>
      </dgm:prSet>
      <dgm:spPr/>
    </dgm:pt>
    <dgm:pt modelId="{1185162E-E964-40C1-8802-C734E2C08496}" type="pres">
      <dgm:prSet presAssocID="{56CB215C-A7E8-4634-82B0-F9660C59B059}" presName="Childtext1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C1B1E872-EED3-48F3-94ED-50288F2C9755}" type="pres">
      <dgm:prSet presAssocID="{56CB215C-A7E8-4634-82B0-F9660C59B059}" presName="BalanceSpacing" presStyleCnt="0"/>
      <dgm:spPr/>
    </dgm:pt>
    <dgm:pt modelId="{6254BD90-DBBA-4729-98C8-D4183170482A}" type="pres">
      <dgm:prSet presAssocID="{56CB215C-A7E8-4634-82B0-F9660C59B059}" presName="BalanceSpacing1" presStyleCnt="0"/>
      <dgm:spPr/>
    </dgm:pt>
    <dgm:pt modelId="{805BEE93-64A3-4174-B9A6-E6375424DCA2}" type="pres">
      <dgm:prSet presAssocID="{500FB4CC-995D-481D-A72E-8B3C0F6F9032}" presName="Accent1Text" presStyleLbl="node1" presStyleIdx="1" presStyleCnt="12"/>
      <dgm:spPr/>
    </dgm:pt>
    <dgm:pt modelId="{B2F4D4EA-C284-41BD-8944-9DF16964B255}" type="pres">
      <dgm:prSet presAssocID="{500FB4CC-995D-481D-A72E-8B3C0F6F9032}" presName="spaceBetweenRectangles" presStyleCnt="0"/>
      <dgm:spPr/>
    </dgm:pt>
    <dgm:pt modelId="{ADF25ED5-6A47-42A8-95D2-A7D3D7AA6558}" type="pres">
      <dgm:prSet presAssocID="{A3939C30-289D-40EE-916B-0F7A3E74A0F6}" presName="composite" presStyleCnt="0"/>
      <dgm:spPr/>
    </dgm:pt>
    <dgm:pt modelId="{ACDF696A-B949-4E57-B6CA-5BBDAA2E9122}" type="pres">
      <dgm:prSet presAssocID="{A3939C30-289D-40EE-916B-0F7A3E74A0F6}" presName="Parent1" presStyleLbl="node1" presStyleIdx="2" presStyleCnt="12">
        <dgm:presLayoutVars>
          <dgm:chMax val="1"/>
          <dgm:chPref val="1"/>
          <dgm:bulletEnabled val="1"/>
        </dgm:presLayoutVars>
      </dgm:prSet>
      <dgm:spPr/>
    </dgm:pt>
    <dgm:pt modelId="{D75DE8FD-8E58-4EBF-BE20-1122AE572ECE}" type="pres">
      <dgm:prSet presAssocID="{A3939C30-289D-40EE-916B-0F7A3E74A0F6}" presName="Childtext1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054821AD-976E-4333-BB12-BEF652EC80B4}" type="pres">
      <dgm:prSet presAssocID="{A3939C30-289D-40EE-916B-0F7A3E74A0F6}" presName="BalanceSpacing" presStyleCnt="0"/>
      <dgm:spPr/>
    </dgm:pt>
    <dgm:pt modelId="{12183C6A-4F84-49B9-94D7-30B98FFB22A0}" type="pres">
      <dgm:prSet presAssocID="{A3939C30-289D-40EE-916B-0F7A3E74A0F6}" presName="BalanceSpacing1" presStyleCnt="0"/>
      <dgm:spPr/>
    </dgm:pt>
    <dgm:pt modelId="{04530D40-0C02-41FB-A135-58748CD54096}" type="pres">
      <dgm:prSet presAssocID="{547D75AC-CE7E-4A8C-BAF6-9B0470AAE06C}" presName="Accent1Text" presStyleLbl="node1" presStyleIdx="3" presStyleCnt="12"/>
      <dgm:spPr/>
    </dgm:pt>
    <dgm:pt modelId="{A8CD0C2F-3518-46FD-A318-159A23E7504F}" type="pres">
      <dgm:prSet presAssocID="{547D75AC-CE7E-4A8C-BAF6-9B0470AAE06C}" presName="spaceBetweenRectangles" presStyleCnt="0"/>
      <dgm:spPr/>
    </dgm:pt>
    <dgm:pt modelId="{4CDA63EE-BFB2-4B1E-8871-F7BEF2D4DE59}" type="pres">
      <dgm:prSet presAssocID="{7F3CC295-D922-40ED-9A0C-C10096D1BA21}" presName="composite" presStyleCnt="0"/>
      <dgm:spPr/>
    </dgm:pt>
    <dgm:pt modelId="{33321E1D-6AC0-4FF7-AB65-29BCC2BE8746}" type="pres">
      <dgm:prSet presAssocID="{7F3CC295-D922-40ED-9A0C-C10096D1BA21}" presName="Parent1" presStyleLbl="node1" presStyleIdx="4" presStyleCnt="12">
        <dgm:presLayoutVars>
          <dgm:chMax val="1"/>
          <dgm:chPref val="1"/>
          <dgm:bulletEnabled val="1"/>
        </dgm:presLayoutVars>
      </dgm:prSet>
      <dgm:spPr/>
    </dgm:pt>
    <dgm:pt modelId="{3FB91DB9-6A49-4BC1-A71C-14B274E15FBE}" type="pres">
      <dgm:prSet presAssocID="{7F3CC295-D922-40ED-9A0C-C10096D1BA21}" presName="Childtext1" presStyleLbl="revTx" presStyleIdx="2" presStyleCnt="6" custScaleX="64827" custScaleY="81476" custLinFactY="-45637" custLinFactNeighborX="49221" custLinFactNeighborY="-100000">
        <dgm:presLayoutVars>
          <dgm:chMax val="0"/>
          <dgm:chPref val="0"/>
          <dgm:bulletEnabled val="1"/>
        </dgm:presLayoutVars>
      </dgm:prSet>
      <dgm:spPr/>
    </dgm:pt>
    <dgm:pt modelId="{886F86A4-06AE-469F-9D1D-6216B7698E57}" type="pres">
      <dgm:prSet presAssocID="{7F3CC295-D922-40ED-9A0C-C10096D1BA21}" presName="BalanceSpacing" presStyleCnt="0"/>
      <dgm:spPr/>
    </dgm:pt>
    <dgm:pt modelId="{9BC22819-0AF9-4077-985A-D6B40C9B6702}" type="pres">
      <dgm:prSet presAssocID="{7F3CC295-D922-40ED-9A0C-C10096D1BA21}" presName="BalanceSpacing1" presStyleCnt="0"/>
      <dgm:spPr/>
    </dgm:pt>
    <dgm:pt modelId="{9661CC3B-5A32-4182-ADCB-D5470E2BDAC0}" type="pres">
      <dgm:prSet presAssocID="{76318605-4A84-4D25-AE5C-7FAFCFB6798D}" presName="Accent1Text" presStyleLbl="node1" presStyleIdx="5" presStyleCnt="12"/>
      <dgm:spPr/>
    </dgm:pt>
    <dgm:pt modelId="{DD3B5C26-37AA-4B55-8709-76127794C2BE}" type="pres">
      <dgm:prSet presAssocID="{76318605-4A84-4D25-AE5C-7FAFCFB6798D}" presName="spaceBetweenRectangles" presStyleCnt="0"/>
      <dgm:spPr/>
    </dgm:pt>
    <dgm:pt modelId="{31906E19-4437-4DF9-81FF-21BFA9FF905B}" type="pres">
      <dgm:prSet presAssocID="{25C413F7-D078-4F53-B3D4-56AA81C4F3CF}" presName="composite" presStyleCnt="0"/>
      <dgm:spPr/>
    </dgm:pt>
    <dgm:pt modelId="{6D87D36E-2317-40A0-AFB5-E9AC07B397D1}" type="pres">
      <dgm:prSet presAssocID="{25C413F7-D078-4F53-B3D4-56AA81C4F3CF}" presName="Parent1" presStyleLbl="node1" presStyleIdx="6" presStyleCnt="12">
        <dgm:presLayoutVars>
          <dgm:chMax val="1"/>
          <dgm:chPref val="1"/>
          <dgm:bulletEnabled val="1"/>
        </dgm:presLayoutVars>
      </dgm:prSet>
      <dgm:spPr/>
    </dgm:pt>
    <dgm:pt modelId="{1C1A136C-BB2A-4382-9225-ECCF8899026A}" type="pres">
      <dgm:prSet presAssocID="{25C413F7-D078-4F53-B3D4-56AA81C4F3CF}" presName="Childtext1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939C74AD-15C9-46E1-A9A0-B3126D0C2BE4}" type="pres">
      <dgm:prSet presAssocID="{25C413F7-D078-4F53-B3D4-56AA81C4F3CF}" presName="BalanceSpacing" presStyleCnt="0"/>
      <dgm:spPr/>
    </dgm:pt>
    <dgm:pt modelId="{0ECDBB06-2DAE-4B1F-8F27-A27CC2490C2B}" type="pres">
      <dgm:prSet presAssocID="{25C413F7-D078-4F53-B3D4-56AA81C4F3CF}" presName="BalanceSpacing1" presStyleCnt="0"/>
      <dgm:spPr/>
    </dgm:pt>
    <dgm:pt modelId="{4C9FFA87-542F-42C7-AE07-653BF75D25C0}" type="pres">
      <dgm:prSet presAssocID="{AA815665-A279-402F-B28F-BD4C673207B0}" presName="Accent1Text" presStyleLbl="node1" presStyleIdx="7" presStyleCnt="12"/>
      <dgm:spPr/>
    </dgm:pt>
    <dgm:pt modelId="{28A49543-8C07-4AEA-B1AB-99C22D64AF4A}" type="pres">
      <dgm:prSet presAssocID="{AA815665-A279-402F-B28F-BD4C673207B0}" presName="spaceBetweenRectangles" presStyleCnt="0"/>
      <dgm:spPr/>
    </dgm:pt>
    <dgm:pt modelId="{372269E9-78A7-4461-B2DD-3484BF8F4462}" type="pres">
      <dgm:prSet presAssocID="{07713C14-F635-4DEB-B914-76EACB604558}" presName="composite" presStyleCnt="0"/>
      <dgm:spPr/>
    </dgm:pt>
    <dgm:pt modelId="{711011A7-1EE9-4450-AF22-FD6B276F340D}" type="pres">
      <dgm:prSet presAssocID="{07713C14-F635-4DEB-B914-76EACB604558}" presName="Parent1" presStyleLbl="node1" presStyleIdx="8" presStyleCnt="12">
        <dgm:presLayoutVars>
          <dgm:chMax val="1"/>
          <dgm:chPref val="1"/>
          <dgm:bulletEnabled val="1"/>
        </dgm:presLayoutVars>
      </dgm:prSet>
      <dgm:spPr/>
    </dgm:pt>
    <dgm:pt modelId="{6462CEB0-B166-4914-B2E9-4A9C0BFE3F0F}" type="pres">
      <dgm:prSet presAssocID="{07713C14-F635-4DEB-B914-76EACB604558}" presName="Childtext1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8F34E4BF-D60F-44CE-B80D-03930A0EA0D9}" type="pres">
      <dgm:prSet presAssocID="{07713C14-F635-4DEB-B914-76EACB604558}" presName="BalanceSpacing" presStyleCnt="0"/>
      <dgm:spPr/>
    </dgm:pt>
    <dgm:pt modelId="{4F01AC3C-C6D8-42A3-9DC9-25769D45601E}" type="pres">
      <dgm:prSet presAssocID="{07713C14-F635-4DEB-B914-76EACB604558}" presName="BalanceSpacing1" presStyleCnt="0"/>
      <dgm:spPr/>
    </dgm:pt>
    <dgm:pt modelId="{37472946-F2DE-408A-8132-EE3818E5C0F7}" type="pres">
      <dgm:prSet presAssocID="{1077A43D-53F8-45A7-A1F1-6952340EEFA7}" presName="Accent1Text" presStyleLbl="node1" presStyleIdx="9" presStyleCnt="12"/>
      <dgm:spPr/>
    </dgm:pt>
    <dgm:pt modelId="{BDA058FE-426B-465A-8D40-D10160359A74}" type="pres">
      <dgm:prSet presAssocID="{1077A43D-53F8-45A7-A1F1-6952340EEFA7}" presName="spaceBetweenRectangles" presStyleCnt="0"/>
      <dgm:spPr/>
    </dgm:pt>
    <dgm:pt modelId="{2949032B-0049-42FF-9D95-42B3958626C2}" type="pres">
      <dgm:prSet presAssocID="{1E920111-21FA-41E6-BB18-BA43E8F83ADE}" presName="composite" presStyleCnt="0"/>
      <dgm:spPr/>
    </dgm:pt>
    <dgm:pt modelId="{7C5ABBCD-3A37-45CC-A42E-B0C4103D535D}" type="pres">
      <dgm:prSet presAssocID="{1E920111-21FA-41E6-BB18-BA43E8F83ADE}" presName="Parent1" presStyleLbl="node1" presStyleIdx="10" presStyleCnt="12">
        <dgm:presLayoutVars>
          <dgm:chMax val="1"/>
          <dgm:chPref val="1"/>
          <dgm:bulletEnabled val="1"/>
        </dgm:presLayoutVars>
      </dgm:prSet>
      <dgm:spPr/>
    </dgm:pt>
    <dgm:pt modelId="{39AD8A50-91D3-4763-8DEE-021D55E149BF}" type="pres">
      <dgm:prSet presAssocID="{1E920111-21FA-41E6-BB18-BA43E8F83ADE}" presName="Childtext1" presStyleLbl="revTx" presStyleIdx="5" presStyleCnt="6">
        <dgm:presLayoutVars>
          <dgm:chMax val="0"/>
          <dgm:chPref val="0"/>
          <dgm:bulletEnabled val="1"/>
        </dgm:presLayoutVars>
      </dgm:prSet>
      <dgm:spPr/>
    </dgm:pt>
    <dgm:pt modelId="{A19BA401-0F71-4113-B4D6-981BE2222FC1}" type="pres">
      <dgm:prSet presAssocID="{1E920111-21FA-41E6-BB18-BA43E8F83ADE}" presName="BalanceSpacing" presStyleCnt="0"/>
      <dgm:spPr/>
    </dgm:pt>
    <dgm:pt modelId="{7D3CA3A8-E800-41E9-BBC5-F5D0E7EDEF74}" type="pres">
      <dgm:prSet presAssocID="{1E920111-21FA-41E6-BB18-BA43E8F83ADE}" presName="BalanceSpacing1" presStyleCnt="0"/>
      <dgm:spPr/>
    </dgm:pt>
    <dgm:pt modelId="{DE36503E-3956-410B-AFAE-2F89E720E5E0}" type="pres">
      <dgm:prSet presAssocID="{84A7FFD5-3C45-44A5-A8BC-B8C6823E6BA7}" presName="Accent1Text" presStyleLbl="node1" presStyleIdx="11" presStyleCnt="12"/>
      <dgm:spPr/>
    </dgm:pt>
  </dgm:ptLst>
  <dgm:cxnLst>
    <dgm:cxn modelId="{B5CC6701-93BC-4B67-807A-466E551FA28C}" type="presOf" srcId="{76318605-4A84-4D25-AE5C-7FAFCFB6798D}" destId="{9661CC3B-5A32-4182-ADCB-D5470E2BDAC0}" srcOrd="0" destOrd="0" presId="urn:microsoft.com/office/officeart/2008/layout/AlternatingHexagons"/>
    <dgm:cxn modelId="{62B75805-7122-40C1-9810-FA639BA81BC3}" type="presOf" srcId="{A3939C30-289D-40EE-916B-0F7A3E74A0F6}" destId="{ACDF696A-B949-4E57-B6CA-5BBDAA2E9122}" srcOrd="0" destOrd="0" presId="urn:microsoft.com/office/officeart/2008/layout/AlternatingHexagons"/>
    <dgm:cxn modelId="{3CB61C5B-795F-4F20-B7A6-73B213CB07F3}" type="presOf" srcId="{07713C14-F635-4DEB-B914-76EACB604558}" destId="{711011A7-1EE9-4450-AF22-FD6B276F340D}" srcOrd="0" destOrd="0" presId="urn:microsoft.com/office/officeart/2008/layout/AlternatingHexagons"/>
    <dgm:cxn modelId="{55E8835B-C2DC-407F-A59D-B1904D76832C}" type="presOf" srcId="{500FB4CC-995D-481D-A72E-8B3C0F6F9032}" destId="{805BEE93-64A3-4174-B9A6-E6375424DCA2}" srcOrd="0" destOrd="0" presId="urn:microsoft.com/office/officeart/2008/layout/AlternatingHexagons"/>
    <dgm:cxn modelId="{A4E5427F-5116-4728-AB45-C1DB4F3F1DAB}" srcId="{CD1FDCEF-85AC-420B-ACB3-80E68B627E58}" destId="{1E920111-21FA-41E6-BB18-BA43E8F83ADE}" srcOrd="5" destOrd="0" parTransId="{04D0F207-6D96-4C82-A5B6-0E387D557DAC}" sibTransId="{84A7FFD5-3C45-44A5-A8BC-B8C6823E6BA7}"/>
    <dgm:cxn modelId="{1543A981-451F-4883-BDD8-550CC1A83164}" type="presOf" srcId="{25C413F7-D078-4F53-B3D4-56AA81C4F3CF}" destId="{6D87D36E-2317-40A0-AFB5-E9AC07B397D1}" srcOrd="0" destOrd="0" presId="urn:microsoft.com/office/officeart/2008/layout/AlternatingHexagons"/>
    <dgm:cxn modelId="{59A66B9D-DBC4-44CB-824A-3EE109EB5089}" type="presOf" srcId="{1077A43D-53F8-45A7-A1F1-6952340EEFA7}" destId="{37472946-F2DE-408A-8132-EE3818E5C0F7}" srcOrd="0" destOrd="0" presId="urn:microsoft.com/office/officeart/2008/layout/AlternatingHexagons"/>
    <dgm:cxn modelId="{4A60DDA4-5E69-4BCC-88DE-10324596CEAD}" type="presOf" srcId="{7F3CC295-D922-40ED-9A0C-C10096D1BA21}" destId="{33321E1D-6AC0-4FF7-AB65-29BCC2BE8746}" srcOrd="0" destOrd="0" presId="urn:microsoft.com/office/officeart/2008/layout/AlternatingHexagons"/>
    <dgm:cxn modelId="{9D5D86A6-07AA-47B6-BDBF-1189C4D0A917}" type="presOf" srcId="{AA815665-A279-402F-B28F-BD4C673207B0}" destId="{4C9FFA87-542F-42C7-AE07-653BF75D25C0}" srcOrd="0" destOrd="0" presId="urn:microsoft.com/office/officeart/2008/layout/AlternatingHexagons"/>
    <dgm:cxn modelId="{1D5C81A9-2465-4DD8-A8F6-2BE13127C0DF}" type="presOf" srcId="{56CB215C-A7E8-4634-82B0-F9660C59B059}" destId="{88C17DCA-DC52-4EA7-8D9C-84851E9AD3F8}" srcOrd="0" destOrd="0" presId="urn:microsoft.com/office/officeart/2008/layout/AlternatingHexagons"/>
    <dgm:cxn modelId="{0F0BB3A9-A92E-46B8-9D47-14C8F553DFA1}" srcId="{CD1FDCEF-85AC-420B-ACB3-80E68B627E58}" destId="{25C413F7-D078-4F53-B3D4-56AA81C4F3CF}" srcOrd="3" destOrd="0" parTransId="{1DE53840-A3E0-41F5-8E54-14934F092005}" sibTransId="{AA815665-A279-402F-B28F-BD4C673207B0}"/>
    <dgm:cxn modelId="{4CB2DBAA-FCCD-4BDE-8100-8833F3DCF9DE}" type="presOf" srcId="{CD1FDCEF-85AC-420B-ACB3-80E68B627E58}" destId="{147E3638-AB0A-4BF3-A6A5-CDB58A6E2273}" srcOrd="0" destOrd="0" presId="urn:microsoft.com/office/officeart/2008/layout/AlternatingHexagons"/>
    <dgm:cxn modelId="{E734CDB3-C15E-4DF8-B6DD-D3E55E85177C}" type="presOf" srcId="{84A7FFD5-3C45-44A5-A8BC-B8C6823E6BA7}" destId="{DE36503E-3956-410B-AFAE-2F89E720E5E0}" srcOrd="0" destOrd="0" presId="urn:microsoft.com/office/officeart/2008/layout/AlternatingHexagons"/>
    <dgm:cxn modelId="{9B8B93C3-D8CB-4423-BB7F-0B8E1BFC383A}" srcId="{CD1FDCEF-85AC-420B-ACB3-80E68B627E58}" destId="{07713C14-F635-4DEB-B914-76EACB604558}" srcOrd="4" destOrd="0" parTransId="{77AC26C1-405B-4942-B790-9217B7D99BA0}" sibTransId="{1077A43D-53F8-45A7-A1F1-6952340EEFA7}"/>
    <dgm:cxn modelId="{3AC0A0DF-AD59-4FA1-9C86-3A635D393AC6}" srcId="{CD1FDCEF-85AC-420B-ACB3-80E68B627E58}" destId="{7F3CC295-D922-40ED-9A0C-C10096D1BA21}" srcOrd="2" destOrd="0" parTransId="{1EC6ADA1-9635-42E4-AE53-33B9951DC3C5}" sibTransId="{76318605-4A84-4D25-AE5C-7FAFCFB6798D}"/>
    <dgm:cxn modelId="{4ADD1AEC-2C8E-48DB-A545-8535B9526C24}" srcId="{CD1FDCEF-85AC-420B-ACB3-80E68B627E58}" destId="{A3939C30-289D-40EE-916B-0F7A3E74A0F6}" srcOrd="1" destOrd="0" parTransId="{D5400680-0CE7-4CFE-A9F0-7A98BF2EEEBF}" sibTransId="{547D75AC-CE7E-4A8C-BAF6-9B0470AAE06C}"/>
    <dgm:cxn modelId="{ECCE91F1-EEF2-4366-AD06-D7C8925A1FEB}" srcId="{CD1FDCEF-85AC-420B-ACB3-80E68B627E58}" destId="{56CB215C-A7E8-4634-82B0-F9660C59B059}" srcOrd="0" destOrd="0" parTransId="{CC2B67A0-7069-4308-94C5-2A15B18DF992}" sibTransId="{500FB4CC-995D-481D-A72E-8B3C0F6F9032}"/>
    <dgm:cxn modelId="{BF878FFA-7A2A-4AE6-944B-40FF0F94D24D}" type="presOf" srcId="{547D75AC-CE7E-4A8C-BAF6-9B0470AAE06C}" destId="{04530D40-0C02-41FB-A135-58748CD54096}" srcOrd="0" destOrd="0" presId="urn:microsoft.com/office/officeart/2008/layout/AlternatingHexagons"/>
    <dgm:cxn modelId="{8E28FDFF-5CA2-4EFC-9625-45EF2B6E8FE8}" type="presOf" srcId="{1E920111-21FA-41E6-BB18-BA43E8F83ADE}" destId="{7C5ABBCD-3A37-45CC-A42E-B0C4103D535D}" srcOrd="0" destOrd="0" presId="urn:microsoft.com/office/officeart/2008/layout/AlternatingHexagons"/>
    <dgm:cxn modelId="{3FD1FD40-A8BA-41A8-B4BE-8C1A46B2C918}" type="presParOf" srcId="{147E3638-AB0A-4BF3-A6A5-CDB58A6E2273}" destId="{E133BE6E-F0C0-405F-ACE3-E9A59BBFFAD3}" srcOrd="0" destOrd="0" presId="urn:microsoft.com/office/officeart/2008/layout/AlternatingHexagons"/>
    <dgm:cxn modelId="{D4250851-0EA4-4B69-ABB1-56DDF28DF9F1}" type="presParOf" srcId="{E133BE6E-F0C0-405F-ACE3-E9A59BBFFAD3}" destId="{88C17DCA-DC52-4EA7-8D9C-84851E9AD3F8}" srcOrd="0" destOrd="0" presId="urn:microsoft.com/office/officeart/2008/layout/AlternatingHexagons"/>
    <dgm:cxn modelId="{D61B2B84-DE9F-45CC-BEC8-CCD3AD18CBD9}" type="presParOf" srcId="{E133BE6E-F0C0-405F-ACE3-E9A59BBFFAD3}" destId="{1185162E-E964-40C1-8802-C734E2C08496}" srcOrd="1" destOrd="0" presId="urn:microsoft.com/office/officeart/2008/layout/AlternatingHexagons"/>
    <dgm:cxn modelId="{371AA0B6-7F62-458D-8FF9-85D2AB611A9C}" type="presParOf" srcId="{E133BE6E-F0C0-405F-ACE3-E9A59BBFFAD3}" destId="{C1B1E872-EED3-48F3-94ED-50288F2C9755}" srcOrd="2" destOrd="0" presId="urn:microsoft.com/office/officeart/2008/layout/AlternatingHexagons"/>
    <dgm:cxn modelId="{8FBEEACD-F3E6-41A4-B24A-BB8046EFC02A}" type="presParOf" srcId="{E133BE6E-F0C0-405F-ACE3-E9A59BBFFAD3}" destId="{6254BD90-DBBA-4729-98C8-D4183170482A}" srcOrd="3" destOrd="0" presId="urn:microsoft.com/office/officeart/2008/layout/AlternatingHexagons"/>
    <dgm:cxn modelId="{ACA41415-94B3-4552-A5B4-3A63D46644B0}" type="presParOf" srcId="{E133BE6E-F0C0-405F-ACE3-E9A59BBFFAD3}" destId="{805BEE93-64A3-4174-B9A6-E6375424DCA2}" srcOrd="4" destOrd="0" presId="urn:microsoft.com/office/officeart/2008/layout/AlternatingHexagons"/>
    <dgm:cxn modelId="{4153F9E2-0245-4E57-8139-C5763A30865B}" type="presParOf" srcId="{147E3638-AB0A-4BF3-A6A5-CDB58A6E2273}" destId="{B2F4D4EA-C284-41BD-8944-9DF16964B255}" srcOrd="1" destOrd="0" presId="urn:microsoft.com/office/officeart/2008/layout/AlternatingHexagons"/>
    <dgm:cxn modelId="{AE4CE161-9C8C-415D-8A4A-DC41EA812C49}" type="presParOf" srcId="{147E3638-AB0A-4BF3-A6A5-CDB58A6E2273}" destId="{ADF25ED5-6A47-42A8-95D2-A7D3D7AA6558}" srcOrd="2" destOrd="0" presId="urn:microsoft.com/office/officeart/2008/layout/AlternatingHexagons"/>
    <dgm:cxn modelId="{4C7DE7DA-2041-496E-8C22-1EBDED82B157}" type="presParOf" srcId="{ADF25ED5-6A47-42A8-95D2-A7D3D7AA6558}" destId="{ACDF696A-B949-4E57-B6CA-5BBDAA2E9122}" srcOrd="0" destOrd="0" presId="urn:microsoft.com/office/officeart/2008/layout/AlternatingHexagons"/>
    <dgm:cxn modelId="{E6042C60-1FFE-4416-A4B3-FB32FAF85EF4}" type="presParOf" srcId="{ADF25ED5-6A47-42A8-95D2-A7D3D7AA6558}" destId="{D75DE8FD-8E58-4EBF-BE20-1122AE572ECE}" srcOrd="1" destOrd="0" presId="urn:microsoft.com/office/officeart/2008/layout/AlternatingHexagons"/>
    <dgm:cxn modelId="{7E1034CA-E550-4DC7-ABDA-C7A070EF90C8}" type="presParOf" srcId="{ADF25ED5-6A47-42A8-95D2-A7D3D7AA6558}" destId="{054821AD-976E-4333-BB12-BEF652EC80B4}" srcOrd="2" destOrd="0" presId="urn:microsoft.com/office/officeart/2008/layout/AlternatingHexagons"/>
    <dgm:cxn modelId="{B7770CAF-589E-43D0-B26B-571D39BE8114}" type="presParOf" srcId="{ADF25ED5-6A47-42A8-95D2-A7D3D7AA6558}" destId="{12183C6A-4F84-49B9-94D7-30B98FFB22A0}" srcOrd="3" destOrd="0" presId="urn:microsoft.com/office/officeart/2008/layout/AlternatingHexagons"/>
    <dgm:cxn modelId="{CBB626AD-6B48-4E21-B1B9-6623CAFC4CD0}" type="presParOf" srcId="{ADF25ED5-6A47-42A8-95D2-A7D3D7AA6558}" destId="{04530D40-0C02-41FB-A135-58748CD54096}" srcOrd="4" destOrd="0" presId="urn:microsoft.com/office/officeart/2008/layout/AlternatingHexagons"/>
    <dgm:cxn modelId="{7740BBF4-B714-4D85-A3FC-88E15E6ED11A}" type="presParOf" srcId="{147E3638-AB0A-4BF3-A6A5-CDB58A6E2273}" destId="{A8CD0C2F-3518-46FD-A318-159A23E7504F}" srcOrd="3" destOrd="0" presId="urn:microsoft.com/office/officeart/2008/layout/AlternatingHexagons"/>
    <dgm:cxn modelId="{5D7AB36F-C18D-45FE-A532-EC2D4FA1D090}" type="presParOf" srcId="{147E3638-AB0A-4BF3-A6A5-CDB58A6E2273}" destId="{4CDA63EE-BFB2-4B1E-8871-F7BEF2D4DE59}" srcOrd="4" destOrd="0" presId="urn:microsoft.com/office/officeart/2008/layout/AlternatingHexagons"/>
    <dgm:cxn modelId="{FE416D9B-BBF5-4CD1-B57E-F7D64B1D217E}" type="presParOf" srcId="{4CDA63EE-BFB2-4B1E-8871-F7BEF2D4DE59}" destId="{33321E1D-6AC0-4FF7-AB65-29BCC2BE8746}" srcOrd="0" destOrd="0" presId="urn:microsoft.com/office/officeart/2008/layout/AlternatingHexagons"/>
    <dgm:cxn modelId="{B86EED6A-4729-49BD-8155-4990B422369F}" type="presParOf" srcId="{4CDA63EE-BFB2-4B1E-8871-F7BEF2D4DE59}" destId="{3FB91DB9-6A49-4BC1-A71C-14B274E15FBE}" srcOrd="1" destOrd="0" presId="urn:microsoft.com/office/officeart/2008/layout/AlternatingHexagons"/>
    <dgm:cxn modelId="{C42DFEC2-C3F3-4B72-A6D9-EDA1DC14E015}" type="presParOf" srcId="{4CDA63EE-BFB2-4B1E-8871-F7BEF2D4DE59}" destId="{886F86A4-06AE-469F-9D1D-6216B7698E57}" srcOrd="2" destOrd="0" presId="urn:microsoft.com/office/officeart/2008/layout/AlternatingHexagons"/>
    <dgm:cxn modelId="{EE9D4022-AAF8-4C5D-AF15-64803F098A61}" type="presParOf" srcId="{4CDA63EE-BFB2-4B1E-8871-F7BEF2D4DE59}" destId="{9BC22819-0AF9-4077-985A-D6B40C9B6702}" srcOrd="3" destOrd="0" presId="urn:microsoft.com/office/officeart/2008/layout/AlternatingHexagons"/>
    <dgm:cxn modelId="{39A78C80-F91B-4E2E-8ED5-63AC32173E37}" type="presParOf" srcId="{4CDA63EE-BFB2-4B1E-8871-F7BEF2D4DE59}" destId="{9661CC3B-5A32-4182-ADCB-D5470E2BDAC0}" srcOrd="4" destOrd="0" presId="urn:microsoft.com/office/officeart/2008/layout/AlternatingHexagons"/>
    <dgm:cxn modelId="{D8E59646-FE7B-4F1A-8C6E-3F6B86D097A4}" type="presParOf" srcId="{147E3638-AB0A-4BF3-A6A5-CDB58A6E2273}" destId="{DD3B5C26-37AA-4B55-8709-76127794C2BE}" srcOrd="5" destOrd="0" presId="urn:microsoft.com/office/officeart/2008/layout/AlternatingHexagons"/>
    <dgm:cxn modelId="{75EAA836-3586-455B-8F29-5009B95CA911}" type="presParOf" srcId="{147E3638-AB0A-4BF3-A6A5-CDB58A6E2273}" destId="{31906E19-4437-4DF9-81FF-21BFA9FF905B}" srcOrd="6" destOrd="0" presId="urn:microsoft.com/office/officeart/2008/layout/AlternatingHexagons"/>
    <dgm:cxn modelId="{CCD6AE2E-E00B-428A-BD8E-FEB113CC54D0}" type="presParOf" srcId="{31906E19-4437-4DF9-81FF-21BFA9FF905B}" destId="{6D87D36E-2317-40A0-AFB5-E9AC07B397D1}" srcOrd="0" destOrd="0" presId="urn:microsoft.com/office/officeart/2008/layout/AlternatingHexagons"/>
    <dgm:cxn modelId="{55239E0D-B106-4F36-9784-889472E25596}" type="presParOf" srcId="{31906E19-4437-4DF9-81FF-21BFA9FF905B}" destId="{1C1A136C-BB2A-4382-9225-ECCF8899026A}" srcOrd="1" destOrd="0" presId="urn:microsoft.com/office/officeart/2008/layout/AlternatingHexagons"/>
    <dgm:cxn modelId="{716797FE-AE0B-4228-A3FF-6CEF13C3372E}" type="presParOf" srcId="{31906E19-4437-4DF9-81FF-21BFA9FF905B}" destId="{939C74AD-15C9-46E1-A9A0-B3126D0C2BE4}" srcOrd="2" destOrd="0" presId="urn:microsoft.com/office/officeart/2008/layout/AlternatingHexagons"/>
    <dgm:cxn modelId="{08FF442C-FC9E-4606-96AE-F3E77FDD7620}" type="presParOf" srcId="{31906E19-4437-4DF9-81FF-21BFA9FF905B}" destId="{0ECDBB06-2DAE-4B1F-8F27-A27CC2490C2B}" srcOrd="3" destOrd="0" presId="urn:microsoft.com/office/officeart/2008/layout/AlternatingHexagons"/>
    <dgm:cxn modelId="{EB64C3D0-B08B-4E4B-8B61-A74A6480FA0C}" type="presParOf" srcId="{31906E19-4437-4DF9-81FF-21BFA9FF905B}" destId="{4C9FFA87-542F-42C7-AE07-653BF75D25C0}" srcOrd="4" destOrd="0" presId="urn:microsoft.com/office/officeart/2008/layout/AlternatingHexagons"/>
    <dgm:cxn modelId="{2660D9AB-A4AC-4E05-8F5C-C18D0C856502}" type="presParOf" srcId="{147E3638-AB0A-4BF3-A6A5-CDB58A6E2273}" destId="{28A49543-8C07-4AEA-B1AB-99C22D64AF4A}" srcOrd="7" destOrd="0" presId="urn:microsoft.com/office/officeart/2008/layout/AlternatingHexagons"/>
    <dgm:cxn modelId="{35AFDAD3-0A96-41CB-87A6-9E563CD541A6}" type="presParOf" srcId="{147E3638-AB0A-4BF3-A6A5-CDB58A6E2273}" destId="{372269E9-78A7-4461-B2DD-3484BF8F4462}" srcOrd="8" destOrd="0" presId="urn:microsoft.com/office/officeart/2008/layout/AlternatingHexagons"/>
    <dgm:cxn modelId="{7AF4029B-EF4D-4FD1-B13B-C98F6AC03A16}" type="presParOf" srcId="{372269E9-78A7-4461-B2DD-3484BF8F4462}" destId="{711011A7-1EE9-4450-AF22-FD6B276F340D}" srcOrd="0" destOrd="0" presId="urn:microsoft.com/office/officeart/2008/layout/AlternatingHexagons"/>
    <dgm:cxn modelId="{1EF88DA1-4E5E-4817-908F-F15BEE03B8C6}" type="presParOf" srcId="{372269E9-78A7-4461-B2DD-3484BF8F4462}" destId="{6462CEB0-B166-4914-B2E9-4A9C0BFE3F0F}" srcOrd="1" destOrd="0" presId="urn:microsoft.com/office/officeart/2008/layout/AlternatingHexagons"/>
    <dgm:cxn modelId="{F9740A3C-CBEA-4E06-8073-E409D3183EAE}" type="presParOf" srcId="{372269E9-78A7-4461-B2DD-3484BF8F4462}" destId="{8F34E4BF-D60F-44CE-B80D-03930A0EA0D9}" srcOrd="2" destOrd="0" presId="urn:microsoft.com/office/officeart/2008/layout/AlternatingHexagons"/>
    <dgm:cxn modelId="{B7DFE667-30D4-43C2-A427-AF66C01C5A34}" type="presParOf" srcId="{372269E9-78A7-4461-B2DD-3484BF8F4462}" destId="{4F01AC3C-C6D8-42A3-9DC9-25769D45601E}" srcOrd="3" destOrd="0" presId="urn:microsoft.com/office/officeart/2008/layout/AlternatingHexagons"/>
    <dgm:cxn modelId="{BBE1A271-7047-47F5-9EF7-D700437AF7BF}" type="presParOf" srcId="{372269E9-78A7-4461-B2DD-3484BF8F4462}" destId="{37472946-F2DE-408A-8132-EE3818E5C0F7}" srcOrd="4" destOrd="0" presId="urn:microsoft.com/office/officeart/2008/layout/AlternatingHexagons"/>
    <dgm:cxn modelId="{6FB0098D-B63C-450E-AD2D-5555EE2348E1}" type="presParOf" srcId="{147E3638-AB0A-4BF3-A6A5-CDB58A6E2273}" destId="{BDA058FE-426B-465A-8D40-D10160359A74}" srcOrd="9" destOrd="0" presId="urn:microsoft.com/office/officeart/2008/layout/AlternatingHexagons"/>
    <dgm:cxn modelId="{67E700A5-54E5-49D0-A1EB-1483B096D32D}" type="presParOf" srcId="{147E3638-AB0A-4BF3-A6A5-CDB58A6E2273}" destId="{2949032B-0049-42FF-9D95-42B3958626C2}" srcOrd="10" destOrd="0" presId="urn:microsoft.com/office/officeart/2008/layout/AlternatingHexagons"/>
    <dgm:cxn modelId="{3C39F495-27F6-4158-A23F-C44505A34CFF}" type="presParOf" srcId="{2949032B-0049-42FF-9D95-42B3958626C2}" destId="{7C5ABBCD-3A37-45CC-A42E-B0C4103D535D}" srcOrd="0" destOrd="0" presId="urn:microsoft.com/office/officeart/2008/layout/AlternatingHexagons"/>
    <dgm:cxn modelId="{D1EB329E-E457-4116-A733-836FC2B3F240}" type="presParOf" srcId="{2949032B-0049-42FF-9D95-42B3958626C2}" destId="{39AD8A50-91D3-4763-8DEE-021D55E149BF}" srcOrd="1" destOrd="0" presId="urn:microsoft.com/office/officeart/2008/layout/AlternatingHexagons"/>
    <dgm:cxn modelId="{2C448599-ABD2-48AE-B628-B958F5554F9B}" type="presParOf" srcId="{2949032B-0049-42FF-9D95-42B3958626C2}" destId="{A19BA401-0F71-4113-B4D6-981BE2222FC1}" srcOrd="2" destOrd="0" presId="urn:microsoft.com/office/officeart/2008/layout/AlternatingHexagons"/>
    <dgm:cxn modelId="{1141916D-EB81-425B-8E6E-62B2186516BC}" type="presParOf" srcId="{2949032B-0049-42FF-9D95-42B3958626C2}" destId="{7D3CA3A8-E800-41E9-BBC5-F5D0E7EDEF74}" srcOrd="3" destOrd="0" presId="urn:microsoft.com/office/officeart/2008/layout/AlternatingHexagons"/>
    <dgm:cxn modelId="{AB30F9A5-3220-4E55-A118-5E4B28EE9F88}" type="presParOf" srcId="{2949032B-0049-42FF-9D95-42B3958626C2}" destId="{DE36503E-3956-410B-AFAE-2F89E720E5E0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DFBE62-FE07-4715-85FE-C591DC19880D}" type="doc">
      <dgm:prSet loTypeId="urn:microsoft.com/office/officeart/2005/8/layout/hList3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B758A3C6-4C53-45B9-80C7-7A800B839D1C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3200" dirty="0"/>
            <a:t>Points Chart</a:t>
          </a:r>
        </a:p>
        <a:p>
          <a:r>
            <a:rPr lang="en-US" sz="2000" i="1" dirty="0"/>
            <a:t>28 points total</a:t>
          </a:r>
        </a:p>
      </dgm:t>
    </dgm:pt>
    <dgm:pt modelId="{EAD349D0-ABB6-44D4-B62F-3140BB498D8B}" type="parTrans" cxnId="{C5FA6802-5DF3-4E58-A53A-71D1D1E4DC35}">
      <dgm:prSet/>
      <dgm:spPr/>
      <dgm:t>
        <a:bodyPr/>
        <a:lstStyle/>
        <a:p>
          <a:endParaRPr lang="en-US"/>
        </a:p>
      </dgm:t>
    </dgm:pt>
    <dgm:pt modelId="{38D49AB1-BDAA-4DE6-9372-9382AF6F6D10}" type="sibTrans" cxnId="{C5FA6802-5DF3-4E58-A53A-71D1D1E4DC35}">
      <dgm:prSet/>
      <dgm:spPr/>
      <dgm:t>
        <a:bodyPr/>
        <a:lstStyle/>
        <a:p>
          <a:endParaRPr lang="en-US"/>
        </a:p>
      </dgm:t>
    </dgm:pt>
    <dgm:pt modelId="{376330ED-801C-4CDD-8806-9D88A701302E}">
      <dgm:prSet phldrT="[Text]" custT="1"/>
      <dgm:spPr/>
      <dgm:t>
        <a:bodyPr/>
        <a:lstStyle/>
        <a:p>
          <a:r>
            <a:rPr lang="en-US" sz="1400" b="1" dirty="0"/>
            <a:t>SCIENCE COURSES</a:t>
          </a:r>
        </a:p>
        <a:p>
          <a:r>
            <a:rPr lang="en-US" sz="2800" b="1" dirty="0"/>
            <a:t> </a:t>
          </a:r>
          <a:r>
            <a:rPr lang="en-US" sz="1600" dirty="0"/>
            <a:t>(up to 18 points total)</a:t>
          </a:r>
          <a:endParaRPr lang="en-US" sz="2800" dirty="0"/>
        </a:p>
      </dgm:t>
    </dgm:pt>
    <dgm:pt modelId="{66B223E6-5C2A-4140-AFD5-5E48D0284102}" type="parTrans" cxnId="{24586ECD-4732-4E69-88D4-177995E02583}">
      <dgm:prSet/>
      <dgm:spPr/>
      <dgm:t>
        <a:bodyPr/>
        <a:lstStyle/>
        <a:p>
          <a:endParaRPr lang="en-US"/>
        </a:p>
      </dgm:t>
    </dgm:pt>
    <dgm:pt modelId="{4E3FF356-6DD9-45F2-87A1-F3CE5860D6F7}" type="sibTrans" cxnId="{24586ECD-4732-4E69-88D4-177995E02583}">
      <dgm:prSet/>
      <dgm:spPr/>
      <dgm:t>
        <a:bodyPr/>
        <a:lstStyle/>
        <a:p>
          <a:endParaRPr lang="en-US"/>
        </a:p>
      </dgm:t>
    </dgm:pt>
    <dgm:pt modelId="{32AE8326-DC73-4A7F-9D4F-3BF8AC2A2E9C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sz="1400" b="1" dirty="0"/>
            <a:t>OTHER COURSES</a:t>
          </a:r>
        </a:p>
        <a:p>
          <a:r>
            <a:rPr lang="en-US" sz="2800" b="1" dirty="0"/>
            <a:t> </a:t>
          </a:r>
          <a:r>
            <a:rPr lang="en-US" sz="1600" dirty="0"/>
            <a:t>(up to 5 points total)</a:t>
          </a:r>
          <a:endParaRPr lang="en-US" sz="2800" dirty="0"/>
        </a:p>
      </dgm:t>
    </dgm:pt>
    <dgm:pt modelId="{6E8FBDFD-C1C3-4A9D-B7F4-71BC76CD50A7}" type="parTrans" cxnId="{9F86C5E5-8309-456A-9482-4FDAC050A42C}">
      <dgm:prSet/>
      <dgm:spPr/>
      <dgm:t>
        <a:bodyPr/>
        <a:lstStyle/>
        <a:p>
          <a:endParaRPr lang="en-US"/>
        </a:p>
      </dgm:t>
    </dgm:pt>
    <dgm:pt modelId="{9C7CE3BA-42A5-4F0A-A3D6-8A606A552D30}" type="sibTrans" cxnId="{9F86C5E5-8309-456A-9482-4FDAC050A42C}">
      <dgm:prSet/>
      <dgm:spPr/>
      <dgm:t>
        <a:bodyPr/>
        <a:lstStyle/>
        <a:p>
          <a:endParaRPr lang="en-US"/>
        </a:p>
      </dgm:t>
    </dgm:pt>
    <dgm:pt modelId="{9D05ED47-9EF9-4733-91EF-67B2D01F92DA}">
      <dgm:prSet phldrT="[Text]" custT="1"/>
      <dgm:spPr>
        <a:solidFill>
          <a:schemeClr val="accent2">
            <a:lumMod val="50000"/>
            <a:lumOff val="50000"/>
          </a:schemeClr>
        </a:solidFill>
      </dgm:spPr>
      <dgm:t>
        <a:bodyPr/>
        <a:lstStyle/>
        <a:p>
          <a:r>
            <a:rPr lang="en-US" sz="1400" b="1" dirty="0"/>
            <a:t>HESI SCORES </a:t>
          </a:r>
        </a:p>
        <a:p>
          <a:r>
            <a:rPr lang="en-US" sz="1600" dirty="0"/>
            <a:t>(up to 3 points total)</a:t>
          </a:r>
          <a:endParaRPr lang="en-US" sz="2000" dirty="0"/>
        </a:p>
      </dgm:t>
    </dgm:pt>
    <dgm:pt modelId="{AB861389-943D-49B0-81FD-F6F1D02E84FA}" type="parTrans" cxnId="{12D8E639-2AF8-4F28-B029-BA7F9F51E6C4}">
      <dgm:prSet/>
      <dgm:spPr/>
      <dgm:t>
        <a:bodyPr/>
        <a:lstStyle/>
        <a:p>
          <a:endParaRPr lang="en-US"/>
        </a:p>
      </dgm:t>
    </dgm:pt>
    <dgm:pt modelId="{67332780-A1C1-4CD8-A7BB-B51961E015F8}" type="sibTrans" cxnId="{12D8E639-2AF8-4F28-B029-BA7F9F51E6C4}">
      <dgm:prSet/>
      <dgm:spPr/>
      <dgm:t>
        <a:bodyPr/>
        <a:lstStyle/>
        <a:p>
          <a:endParaRPr lang="en-US"/>
        </a:p>
      </dgm:t>
    </dgm:pt>
    <dgm:pt modelId="{E62EC8C8-58E6-4944-92FE-A4F8B2D092EF}">
      <dgm:prSet phldrT="[Text]" custT="1"/>
      <dgm:spPr>
        <a:solidFill>
          <a:schemeClr val="accent3">
            <a:lumMod val="25000"/>
            <a:lumOff val="75000"/>
          </a:schemeClr>
        </a:solidFill>
      </dgm:spPr>
      <dgm:t>
        <a:bodyPr/>
        <a:lstStyle/>
        <a:p>
          <a:r>
            <a:rPr lang="en-US" sz="1400" b="1" dirty="0"/>
            <a:t>RESIDENCY</a:t>
          </a:r>
        </a:p>
        <a:p>
          <a:r>
            <a:rPr lang="en-US" sz="1600" dirty="0"/>
            <a:t> (2 points if applicable)</a:t>
          </a:r>
        </a:p>
      </dgm:t>
    </dgm:pt>
    <dgm:pt modelId="{B1EE706D-3BE1-4C41-9B63-34B631B56D86}" type="parTrans" cxnId="{E1595F7F-F0AB-4AD7-B08E-593AD69921B8}">
      <dgm:prSet/>
      <dgm:spPr/>
      <dgm:t>
        <a:bodyPr/>
        <a:lstStyle/>
        <a:p>
          <a:endParaRPr lang="en-US"/>
        </a:p>
      </dgm:t>
    </dgm:pt>
    <dgm:pt modelId="{D6A3F238-4E41-47D4-80AF-70C9D25F61D2}" type="sibTrans" cxnId="{E1595F7F-F0AB-4AD7-B08E-593AD69921B8}">
      <dgm:prSet/>
      <dgm:spPr/>
      <dgm:t>
        <a:bodyPr/>
        <a:lstStyle/>
        <a:p>
          <a:endParaRPr lang="en-US"/>
        </a:p>
      </dgm:t>
    </dgm:pt>
    <dgm:pt modelId="{69321B66-8792-4EB1-8316-DDD83B1CCEE2}" type="pres">
      <dgm:prSet presAssocID="{C1DFBE62-FE07-4715-85FE-C591DC19880D}" presName="composite" presStyleCnt="0">
        <dgm:presLayoutVars>
          <dgm:chMax val="1"/>
          <dgm:dir/>
          <dgm:resizeHandles val="exact"/>
        </dgm:presLayoutVars>
      </dgm:prSet>
      <dgm:spPr/>
    </dgm:pt>
    <dgm:pt modelId="{8C414CD2-6B76-4952-AF6E-47561A1C98DC}" type="pres">
      <dgm:prSet presAssocID="{B758A3C6-4C53-45B9-80C7-7A800B839D1C}" presName="roof" presStyleLbl="dkBgShp" presStyleIdx="0" presStyleCnt="2" custLinFactNeighborX="-68351" custLinFactNeighborY="-24517"/>
      <dgm:spPr/>
    </dgm:pt>
    <dgm:pt modelId="{8EF70BF5-E2BC-4D4E-8FE2-BB0CD675A2ED}" type="pres">
      <dgm:prSet presAssocID="{B758A3C6-4C53-45B9-80C7-7A800B839D1C}" presName="pillars" presStyleCnt="0"/>
      <dgm:spPr/>
    </dgm:pt>
    <dgm:pt modelId="{5828AA12-99BB-49AD-8D38-4C15EA4EC16A}" type="pres">
      <dgm:prSet presAssocID="{B758A3C6-4C53-45B9-80C7-7A800B839D1C}" presName="pillar1" presStyleLbl="node1" presStyleIdx="0" presStyleCnt="4">
        <dgm:presLayoutVars>
          <dgm:bulletEnabled val="1"/>
        </dgm:presLayoutVars>
      </dgm:prSet>
      <dgm:spPr/>
    </dgm:pt>
    <dgm:pt modelId="{7F842334-0236-40C5-BD0C-64B8841997B0}" type="pres">
      <dgm:prSet presAssocID="{32AE8326-DC73-4A7F-9D4F-3BF8AC2A2E9C}" presName="pillarX" presStyleLbl="node1" presStyleIdx="1" presStyleCnt="4">
        <dgm:presLayoutVars>
          <dgm:bulletEnabled val="1"/>
        </dgm:presLayoutVars>
      </dgm:prSet>
      <dgm:spPr/>
    </dgm:pt>
    <dgm:pt modelId="{A835F8ED-88DA-460D-98C1-FF641CFD1189}" type="pres">
      <dgm:prSet presAssocID="{9D05ED47-9EF9-4733-91EF-67B2D01F92DA}" presName="pillarX" presStyleLbl="node1" presStyleIdx="2" presStyleCnt="4">
        <dgm:presLayoutVars>
          <dgm:bulletEnabled val="1"/>
        </dgm:presLayoutVars>
      </dgm:prSet>
      <dgm:spPr/>
    </dgm:pt>
    <dgm:pt modelId="{7950A7B7-1BB3-4491-BDDA-B707368CA5AB}" type="pres">
      <dgm:prSet presAssocID="{E62EC8C8-58E6-4944-92FE-A4F8B2D092EF}" presName="pillarX" presStyleLbl="node1" presStyleIdx="3" presStyleCnt="4">
        <dgm:presLayoutVars>
          <dgm:bulletEnabled val="1"/>
        </dgm:presLayoutVars>
      </dgm:prSet>
      <dgm:spPr/>
    </dgm:pt>
    <dgm:pt modelId="{959A7FAF-CE80-48A1-B87A-8D60969AC3E9}" type="pres">
      <dgm:prSet presAssocID="{B758A3C6-4C53-45B9-80C7-7A800B839D1C}" presName="base" presStyleLbl="dkBgShp" presStyleIdx="1" presStyleCnt="2"/>
      <dgm:spPr>
        <a:solidFill>
          <a:schemeClr val="accent1">
            <a:lumMod val="75000"/>
          </a:schemeClr>
        </a:solidFill>
      </dgm:spPr>
    </dgm:pt>
  </dgm:ptLst>
  <dgm:cxnLst>
    <dgm:cxn modelId="{C5FA6802-5DF3-4E58-A53A-71D1D1E4DC35}" srcId="{C1DFBE62-FE07-4715-85FE-C591DC19880D}" destId="{B758A3C6-4C53-45B9-80C7-7A800B839D1C}" srcOrd="0" destOrd="0" parTransId="{EAD349D0-ABB6-44D4-B62F-3140BB498D8B}" sibTransId="{38D49AB1-BDAA-4DE6-9372-9382AF6F6D10}"/>
    <dgm:cxn modelId="{7C814203-64D5-40C7-B2AD-0A120827E09E}" type="presOf" srcId="{E62EC8C8-58E6-4944-92FE-A4F8B2D092EF}" destId="{7950A7B7-1BB3-4491-BDDA-B707368CA5AB}" srcOrd="0" destOrd="0" presId="urn:microsoft.com/office/officeart/2005/8/layout/hList3"/>
    <dgm:cxn modelId="{35764232-5C14-4586-B2CE-507615321B05}" type="presOf" srcId="{C1DFBE62-FE07-4715-85FE-C591DC19880D}" destId="{69321B66-8792-4EB1-8316-DDD83B1CCEE2}" srcOrd="0" destOrd="0" presId="urn:microsoft.com/office/officeart/2005/8/layout/hList3"/>
    <dgm:cxn modelId="{12D8E639-2AF8-4F28-B029-BA7F9F51E6C4}" srcId="{B758A3C6-4C53-45B9-80C7-7A800B839D1C}" destId="{9D05ED47-9EF9-4733-91EF-67B2D01F92DA}" srcOrd="2" destOrd="0" parTransId="{AB861389-943D-49B0-81FD-F6F1D02E84FA}" sibTransId="{67332780-A1C1-4CD8-A7BB-B51961E015F8}"/>
    <dgm:cxn modelId="{17458D3B-0BFB-479D-AE7D-7E6B36BC3947}" type="presOf" srcId="{32AE8326-DC73-4A7F-9D4F-3BF8AC2A2E9C}" destId="{7F842334-0236-40C5-BD0C-64B8841997B0}" srcOrd="0" destOrd="0" presId="urn:microsoft.com/office/officeart/2005/8/layout/hList3"/>
    <dgm:cxn modelId="{845AC85D-0FF0-4800-8BAD-EE3230E8DFC1}" type="presOf" srcId="{9D05ED47-9EF9-4733-91EF-67B2D01F92DA}" destId="{A835F8ED-88DA-460D-98C1-FF641CFD1189}" srcOrd="0" destOrd="0" presId="urn:microsoft.com/office/officeart/2005/8/layout/hList3"/>
    <dgm:cxn modelId="{E1595F7F-F0AB-4AD7-B08E-593AD69921B8}" srcId="{B758A3C6-4C53-45B9-80C7-7A800B839D1C}" destId="{E62EC8C8-58E6-4944-92FE-A4F8B2D092EF}" srcOrd="3" destOrd="0" parTransId="{B1EE706D-3BE1-4C41-9B63-34B631B56D86}" sibTransId="{D6A3F238-4E41-47D4-80AF-70C9D25F61D2}"/>
    <dgm:cxn modelId="{24586ECD-4732-4E69-88D4-177995E02583}" srcId="{B758A3C6-4C53-45B9-80C7-7A800B839D1C}" destId="{376330ED-801C-4CDD-8806-9D88A701302E}" srcOrd="0" destOrd="0" parTransId="{66B223E6-5C2A-4140-AFD5-5E48D0284102}" sibTransId="{4E3FF356-6DD9-45F2-87A1-F3CE5860D6F7}"/>
    <dgm:cxn modelId="{9F86C5E5-8309-456A-9482-4FDAC050A42C}" srcId="{B758A3C6-4C53-45B9-80C7-7A800B839D1C}" destId="{32AE8326-DC73-4A7F-9D4F-3BF8AC2A2E9C}" srcOrd="1" destOrd="0" parTransId="{6E8FBDFD-C1C3-4A9D-B7F4-71BC76CD50A7}" sibTransId="{9C7CE3BA-42A5-4F0A-A3D6-8A606A552D30}"/>
    <dgm:cxn modelId="{C4E407F7-34A1-44D7-BB54-B288ABC4B6FB}" type="presOf" srcId="{376330ED-801C-4CDD-8806-9D88A701302E}" destId="{5828AA12-99BB-49AD-8D38-4C15EA4EC16A}" srcOrd="0" destOrd="0" presId="urn:microsoft.com/office/officeart/2005/8/layout/hList3"/>
    <dgm:cxn modelId="{E4C00AFE-6A58-4022-83F5-72CCA591F1B2}" type="presOf" srcId="{B758A3C6-4C53-45B9-80C7-7A800B839D1C}" destId="{8C414CD2-6B76-4952-AF6E-47561A1C98DC}" srcOrd="0" destOrd="0" presId="urn:microsoft.com/office/officeart/2005/8/layout/hList3"/>
    <dgm:cxn modelId="{9257BFC4-B220-4014-BB46-1B2E24D6469A}" type="presParOf" srcId="{69321B66-8792-4EB1-8316-DDD83B1CCEE2}" destId="{8C414CD2-6B76-4952-AF6E-47561A1C98DC}" srcOrd="0" destOrd="0" presId="urn:microsoft.com/office/officeart/2005/8/layout/hList3"/>
    <dgm:cxn modelId="{C3FD0008-112F-48DE-8A59-FF6AE5F662FD}" type="presParOf" srcId="{69321B66-8792-4EB1-8316-DDD83B1CCEE2}" destId="{8EF70BF5-E2BC-4D4E-8FE2-BB0CD675A2ED}" srcOrd="1" destOrd="0" presId="urn:microsoft.com/office/officeart/2005/8/layout/hList3"/>
    <dgm:cxn modelId="{9D8ED59E-C7CD-4AA9-AC41-C68C5DA64E10}" type="presParOf" srcId="{8EF70BF5-E2BC-4D4E-8FE2-BB0CD675A2ED}" destId="{5828AA12-99BB-49AD-8D38-4C15EA4EC16A}" srcOrd="0" destOrd="0" presId="urn:microsoft.com/office/officeart/2005/8/layout/hList3"/>
    <dgm:cxn modelId="{2CA6EB3C-7F82-4D4A-BE8E-EEADE4336CF5}" type="presParOf" srcId="{8EF70BF5-E2BC-4D4E-8FE2-BB0CD675A2ED}" destId="{7F842334-0236-40C5-BD0C-64B8841997B0}" srcOrd="1" destOrd="0" presId="urn:microsoft.com/office/officeart/2005/8/layout/hList3"/>
    <dgm:cxn modelId="{A96D81EA-FC6B-479E-8325-CB5E454CA980}" type="presParOf" srcId="{8EF70BF5-E2BC-4D4E-8FE2-BB0CD675A2ED}" destId="{A835F8ED-88DA-460D-98C1-FF641CFD1189}" srcOrd="2" destOrd="0" presId="urn:microsoft.com/office/officeart/2005/8/layout/hList3"/>
    <dgm:cxn modelId="{6AC5701B-E35D-4CA6-86E0-CFCFFD0D68DD}" type="presParOf" srcId="{8EF70BF5-E2BC-4D4E-8FE2-BB0CD675A2ED}" destId="{7950A7B7-1BB3-4491-BDDA-B707368CA5AB}" srcOrd="3" destOrd="0" presId="urn:microsoft.com/office/officeart/2005/8/layout/hList3"/>
    <dgm:cxn modelId="{6AA9E69A-FF0D-43B6-B023-29BB78002F55}" type="presParOf" srcId="{69321B66-8792-4EB1-8316-DDD83B1CCEE2}" destId="{959A7FAF-CE80-48A1-B87A-8D60969AC3E9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9ED5A3F-6471-4B75-8E02-8E68FD2B7633}" type="doc">
      <dgm:prSet loTypeId="urn:microsoft.com/office/officeart/2005/8/layout/chevron1" loCatId="process" qsTypeId="urn:microsoft.com/office/officeart/2005/8/quickstyle/simple1" qsCatId="simple" csTypeId="urn:microsoft.com/office/officeart/2005/8/colors/accent3_3" csCatId="accent3" phldr="1"/>
      <dgm:spPr/>
    </dgm:pt>
    <dgm:pt modelId="{0595B18E-2DD2-4499-B56A-B57157BFBA42}">
      <dgm:prSet phldrT="[Text]"/>
      <dgm:spPr/>
      <dgm:t>
        <a:bodyPr/>
        <a:lstStyle/>
        <a:p>
          <a:r>
            <a:rPr lang="en-US" dirty="0"/>
            <a:t>Submit Application</a:t>
          </a:r>
        </a:p>
      </dgm:t>
    </dgm:pt>
    <dgm:pt modelId="{58409E62-C796-416D-A85C-5A78AAB806E4}" type="parTrans" cxnId="{3FC5867A-4FDE-44BC-98D6-548BCB7847A5}">
      <dgm:prSet/>
      <dgm:spPr/>
      <dgm:t>
        <a:bodyPr/>
        <a:lstStyle/>
        <a:p>
          <a:endParaRPr lang="en-US"/>
        </a:p>
      </dgm:t>
    </dgm:pt>
    <dgm:pt modelId="{2E76C805-D127-4035-AE8A-4AEF280D97D2}" type="sibTrans" cxnId="{3FC5867A-4FDE-44BC-98D6-548BCB7847A5}">
      <dgm:prSet/>
      <dgm:spPr/>
      <dgm:t>
        <a:bodyPr/>
        <a:lstStyle/>
        <a:p>
          <a:endParaRPr lang="en-US"/>
        </a:p>
      </dgm:t>
    </dgm:pt>
    <dgm:pt modelId="{3B397AA6-6473-4D43-A7ED-0F7C23001A49}">
      <dgm:prSet phldrT="[Text]"/>
      <dgm:spPr/>
      <dgm:t>
        <a:bodyPr/>
        <a:lstStyle/>
        <a:p>
          <a:r>
            <a:rPr lang="en-US" dirty="0"/>
            <a:t>Maintain an updated file</a:t>
          </a:r>
        </a:p>
      </dgm:t>
    </dgm:pt>
    <dgm:pt modelId="{191BB891-0156-40DA-9D16-46A283539E7F}" type="parTrans" cxnId="{1F7266DB-DFCD-4289-9039-C241C4D0AFDB}">
      <dgm:prSet/>
      <dgm:spPr/>
      <dgm:t>
        <a:bodyPr/>
        <a:lstStyle/>
        <a:p>
          <a:endParaRPr lang="en-US"/>
        </a:p>
      </dgm:t>
    </dgm:pt>
    <dgm:pt modelId="{E14EC5A4-03A9-401D-B759-9B9FF1A59752}" type="sibTrans" cxnId="{1F7266DB-DFCD-4289-9039-C241C4D0AFDB}">
      <dgm:prSet/>
      <dgm:spPr/>
      <dgm:t>
        <a:bodyPr/>
        <a:lstStyle/>
        <a:p>
          <a:endParaRPr lang="en-US"/>
        </a:p>
      </dgm:t>
    </dgm:pt>
    <dgm:pt modelId="{0069C4DA-7825-46B8-B9FE-3F8C04AEC6F9}">
      <dgm:prSet phldrT="[Text]"/>
      <dgm:spPr/>
      <dgm:t>
        <a:bodyPr/>
        <a:lstStyle/>
        <a:p>
          <a:r>
            <a:rPr lang="en-US" dirty="0"/>
            <a:t>Finalize the Background check process</a:t>
          </a:r>
        </a:p>
      </dgm:t>
    </dgm:pt>
    <dgm:pt modelId="{5B938B7B-0444-4AF2-BF1A-0D5F046E01BB}" type="parTrans" cxnId="{4DC8A915-F37B-48B7-A88F-3975FF48AF62}">
      <dgm:prSet/>
      <dgm:spPr/>
      <dgm:t>
        <a:bodyPr/>
        <a:lstStyle/>
        <a:p>
          <a:endParaRPr lang="en-US"/>
        </a:p>
      </dgm:t>
    </dgm:pt>
    <dgm:pt modelId="{39C971F8-3E92-4D64-B699-36F02D350963}" type="sibTrans" cxnId="{4DC8A915-F37B-48B7-A88F-3975FF48AF62}">
      <dgm:prSet/>
      <dgm:spPr/>
      <dgm:t>
        <a:bodyPr/>
        <a:lstStyle/>
        <a:p>
          <a:endParaRPr lang="en-US"/>
        </a:p>
      </dgm:t>
    </dgm:pt>
    <dgm:pt modelId="{D0586DB8-0525-4168-A6CA-884203CCA467}">
      <dgm:prSet phldrT="[Text]"/>
      <dgm:spPr/>
      <dgm:t>
        <a:bodyPr/>
        <a:lstStyle/>
        <a:p>
          <a:r>
            <a:rPr lang="en-US" dirty="0"/>
            <a:t>Wait for admissions decision</a:t>
          </a:r>
        </a:p>
      </dgm:t>
    </dgm:pt>
    <dgm:pt modelId="{5A909707-1420-43C2-ACB5-62674AEC476F}" type="parTrans" cxnId="{4D057EAB-CA95-4B97-8395-13DD3D0E49FF}">
      <dgm:prSet/>
      <dgm:spPr/>
      <dgm:t>
        <a:bodyPr/>
        <a:lstStyle/>
        <a:p>
          <a:endParaRPr lang="en-US"/>
        </a:p>
      </dgm:t>
    </dgm:pt>
    <dgm:pt modelId="{1CF9D34B-D447-4779-800A-DFC95B9A6C1F}" type="sibTrans" cxnId="{4D057EAB-CA95-4B97-8395-13DD3D0E49FF}">
      <dgm:prSet/>
      <dgm:spPr/>
      <dgm:t>
        <a:bodyPr/>
        <a:lstStyle/>
        <a:p>
          <a:endParaRPr lang="en-US"/>
        </a:p>
      </dgm:t>
    </dgm:pt>
    <dgm:pt modelId="{5C30B38D-478A-47A4-B8F0-427FD5C9FD35}" type="pres">
      <dgm:prSet presAssocID="{29ED5A3F-6471-4B75-8E02-8E68FD2B7633}" presName="Name0" presStyleCnt="0">
        <dgm:presLayoutVars>
          <dgm:dir/>
          <dgm:animLvl val="lvl"/>
          <dgm:resizeHandles val="exact"/>
        </dgm:presLayoutVars>
      </dgm:prSet>
      <dgm:spPr/>
    </dgm:pt>
    <dgm:pt modelId="{4413E7B6-29E1-4ABB-B0F6-3E9A9252BD63}" type="pres">
      <dgm:prSet presAssocID="{0595B18E-2DD2-4499-B56A-B57157BFBA42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2FF15BC-2272-46B8-8801-BBBC46B2882E}" type="pres">
      <dgm:prSet presAssocID="{2E76C805-D127-4035-AE8A-4AEF280D97D2}" presName="parTxOnlySpace" presStyleCnt="0"/>
      <dgm:spPr/>
    </dgm:pt>
    <dgm:pt modelId="{45051A98-06A0-4092-B16D-60ADF57C54BD}" type="pres">
      <dgm:prSet presAssocID="{3B397AA6-6473-4D43-A7ED-0F7C23001A4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C892B7B3-7466-4F65-912E-881C691F5A51}" type="pres">
      <dgm:prSet presAssocID="{E14EC5A4-03A9-401D-B759-9B9FF1A59752}" presName="parTxOnlySpace" presStyleCnt="0"/>
      <dgm:spPr/>
    </dgm:pt>
    <dgm:pt modelId="{F51164D8-E9DD-4C82-8B86-4DDDEA39BF13}" type="pres">
      <dgm:prSet presAssocID="{0069C4DA-7825-46B8-B9FE-3F8C04AEC6F9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095CD2D-C139-49C5-85FA-0E39D3AF8D0F}" type="pres">
      <dgm:prSet presAssocID="{39C971F8-3E92-4D64-B699-36F02D350963}" presName="parTxOnlySpace" presStyleCnt="0"/>
      <dgm:spPr/>
    </dgm:pt>
    <dgm:pt modelId="{BF7F6AFD-1A10-4E7D-948F-ABC5E5C4ECD1}" type="pres">
      <dgm:prSet presAssocID="{D0586DB8-0525-4168-A6CA-884203CCA467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4DC8A915-F37B-48B7-A88F-3975FF48AF62}" srcId="{29ED5A3F-6471-4B75-8E02-8E68FD2B7633}" destId="{0069C4DA-7825-46B8-B9FE-3F8C04AEC6F9}" srcOrd="2" destOrd="0" parTransId="{5B938B7B-0444-4AF2-BF1A-0D5F046E01BB}" sibTransId="{39C971F8-3E92-4D64-B699-36F02D350963}"/>
    <dgm:cxn modelId="{E2269F61-4799-461D-9E85-4B82496676AA}" type="presOf" srcId="{3B397AA6-6473-4D43-A7ED-0F7C23001A49}" destId="{45051A98-06A0-4092-B16D-60ADF57C54BD}" srcOrd="0" destOrd="0" presId="urn:microsoft.com/office/officeart/2005/8/layout/chevron1"/>
    <dgm:cxn modelId="{914BA258-6931-4589-AAB9-023AB3772E26}" type="presOf" srcId="{29ED5A3F-6471-4B75-8E02-8E68FD2B7633}" destId="{5C30B38D-478A-47A4-B8F0-427FD5C9FD35}" srcOrd="0" destOrd="0" presId="urn:microsoft.com/office/officeart/2005/8/layout/chevron1"/>
    <dgm:cxn modelId="{3FC5867A-4FDE-44BC-98D6-548BCB7847A5}" srcId="{29ED5A3F-6471-4B75-8E02-8E68FD2B7633}" destId="{0595B18E-2DD2-4499-B56A-B57157BFBA42}" srcOrd="0" destOrd="0" parTransId="{58409E62-C796-416D-A85C-5A78AAB806E4}" sibTransId="{2E76C805-D127-4035-AE8A-4AEF280D97D2}"/>
    <dgm:cxn modelId="{C787227F-D1D6-463B-A4FD-CFE311D66943}" type="presOf" srcId="{0595B18E-2DD2-4499-B56A-B57157BFBA42}" destId="{4413E7B6-29E1-4ABB-B0F6-3E9A9252BD63}" srcOrd="0" destOrd="0" presId="urn:microsoft.com/office/officeart/2005/8/layout/chevron1"/>
    <dgm:cxn modelId="{B3AFC99E-9773-409B-9F2F-6758ADA9502D}" type="presOf" srcId="{D0586DB8-0525-4168-A6CA-884203CCA467}" destId="{BF7F6AFD-1A10-4E7D-948F-ABC5E5C4ECD1}" srcOrd="0" destOrd="0" presId="urn:microsoft.com/office/officeart/2005/8/layout/chevron1"/>
    <dgm:cxn modelId="{4D057EAB-CA95-4B97-8395-13DD3D0E49FF}" srcId="{29ED5A3F-6471-4B75-8E02-8E68FD2B7633}" destId="{D0586DB8-0525-4168-A6CA-884203CCA467}" srcOrd="3" destOrd="0" parTransId="{5A909707-1420-43C2-ACB5-62674AEC476F}" sibTransId="{1CF9D34B-D447-4779-800A-DFC95B9A6C1F}"/>
    <dgm:cxn modelId="{1F7266DB-DFCD-4289-9039-C241C4D0AFDB}" srcId="{29ED5A3F-6471-4B75-8E02-8E68FD2B7633}" destId="{3B397AA6-6473-4D43-A7ED-0F7C23001A49}" srcOrd="1" destOrd="0" parTransId="{191BB891-0156-40DA-9D16-46A283539E7F}" sibTransId="{E14EC5A4-03A9-401D-B759-9B9FF1A59752}"/>
    <dgm:cxn modelId="{042BB3EE-D52D-4D54-A5A7-4135BADEF4BD}" type="presOf" srcId="{0069C4DA-7825-46B8-B9FE-3F8C04AEC6F9}" destId="{F51164D8-E9DD-4C82-8B86-4DDDEA39BF13}" srcOrd="0" destOrd="0" presId="urn:microsoft.com/office/officeart/2005/8/layout/chevron1"/>
    <dgm:cxn modelId="{D9B5DBD9-1A45-4836-B202-999FC1D7296A}" type="presParOf" srcId="{5C30B38D-478A-47A4-B8F0-427FD5C9FD35}" destId="{4413E7B6-29E1-4ABB-B0F6-3E9A9252BD63}" srcOrd="0" destOrd="0" presId="urn:microsoft.com/office/officeart/2005/8/layout/chevron1"/>
    <dgm:cxn modelId="{309D19E4-1001-4587-99B5-CEA77BED3739}" type="presParOf" srcId="{5C30B38D-478A-47A4-B8F0-427FD5C9FD35}" destId="{92FF15BC-2272-46B8-8801-BBBC46B2882E}" srcOrd="1" destOrd="0" presId="urn:microsoft.com/office/officeart/2005/8/layout/chevron1"/>
    <dgm:cxn modelId="{07268739-0E2C-4013-924B-DC66A58F5D5A}" type="presParOf" srcId="{5C30B38D-478A-47A4-B8F0-427FD5C9FD35}" destId="{45051A98-06A0-4092-B16D-60ADF57C54BD}" srcOrd="2" destOrd="0" presId="urn:microsoft.com/office/officeart/2005/8/layout/chevron1"/>
    <dgm:cxn modelId="{1D5CBB6E-275E-4924-96EC-9197CABAE0C2}" type="presParOf" srcId="{5C30B38D-478A-47A4-B8F0-427FD5C9FD35}" destId="{C892B7B3-7466-4F65-912E-881C691F5A51}" srcOrd="3" destOrd="0" presId="urn:microsoft.com/office/officeart/2005/8/layout/chevron1"/>
    <dgm:cxn modelId="{9B21ED32-4491-4A3F-AE6A-22A214D2D3F5}" type="presParOf" srcId="{5C30B38D-478A-47A4-B8F0-427FD5C9FD35}" destId="{F51164D8-E9DD-4C82-8B86-4DDDEA39BF13}" srcOrd="4" destOrd="0" presId="urn:microsoft.com/office/officeart/2005/8/layout/chevron1"/>
    <dgm:cxn modelId="{88FE7DA6-44A0-4200-8D36-9E3FDEF8BBA7}" type="presParOf" srcId="{5C30B38D-478A-47A4-B8F0-427FD5C9FD35}" destId="{5095CD2D-C139-49C5-85FA-0E39D3AF8D0F}" srcOrd="5" destOrd="0" presId="urn:microsoft.com/office/officeart/2005/8/layout/chevron1"/>
    <dgm:cxn modelId="{13D07A45-F4BB-45E8-A61A-AD99E259644F}" type="presParOf" srcId="{5C30B38D-478A-47A4-B8F0-427FD5C9FD35}" destId="{BF7F6AFD-1A10-4E7D-948F-ABC5E5C4ECD1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D1CDA02-E2C3-4CCF-83E6-60A8C53A0A58}" type="doc">
      <dgm:prSet loTypeId="urn:microsoft.com/office/officeart/2016/7/layout/RepeatingBendingProcessNew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F523BF9-FC75-40AF-94C5-2576AE0C5C47}">
      <dgm:prSet/>
      <dgm:spPr>
        <a:solidFill>
          <a:schemeClr val="tx1">
            <a:lumMod val="95000"/>
            <a:lumOff val="5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baseline="0"/>
            <a:t>Upon submission of eligible application, all applicants will be notified of the background check process</a:t>
          </a:r>
          <a:endParaRPr lang="en-US"/>
        </a:p>
      </dgm:t>
    </dgm:pt>
    <dgm:pt modelId="{427B482F-0F8E-4439-AAE1-752EC86D8BBA}" type="parTrans" cxnId="{E5DB41CD-8ED5-4F37-9687-691EA32EEE4B}">
      <dgm:prSet/>
      <dgm:spPr/>
      <dgm:t>
        <a:bodyPr/>
        <a:lstStyle/>
        <a:p>
          <a:endParaRPr lang="en-US"/>
        </a:p>
      </dgm:t>
    </dgm:pt>
    <dgm:pt modelId="{75E5B4F5-4746-47C5-A929-A22722A2A264}" type="sibTrans" cxnId="{E5DB41CD-8ED5-4F37-9687-691EA32EEE4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F027A60-DA4B-4710-9BCE-5E4863E52E83}">
      <dgm:prSet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baseline="0" dirty="0"/>
            <a:t>Background checks are initiated using the demographic information obtained from the Application Page </a:t>
          </a:r>
          <a:endParaRPr lang="en-US" dirty="0"/>
        </a:p>
      </dgm:t>
    </dgm:pt>
    <dgm:pt modelId="{B259951C-7380-4F2A-A098-14620510ABE8}" type="parTrans" cxnId="{6EB1C1EE-7D9B-4206-9F22-D2EC888ABC5A}">
      <dgm:prSet/>
      <dgm:spPr/>
      <dgm:t>
        <a:bodyPr/>
        <a:lstStyle/>
        <a:p>
          <a:endParaRPr lang="en-US"/>
        </a:p>
      </dgm:t>
    </dgm:pt>
    <dgm:pt modelId="{D24C4EE8-5F51-46E6-9E7D-F186A1861DAE}" type="sibTrans" cxnId="{6EB1C1EE-7D9B-4206-9F22-D2EC888ABC5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8D4A0EF-C9C3-46E2-86B0-EE8653C72224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baseline="0" dirty="0"/>
            <a:t>The students will be notified via email from </a:t>
          </a:r>
          <a:r>
            <a:rPr lang="en-US" baseline="0" dirty="0" err="1"/>
            <a:t>Identogo</a:t>
          </a:r>
          <a:r>
            <a:rPr lang="en-US" baseline="0" dirty="0"/>
            <a:t> if they are required to undergo fingerprinting. </a:t>
          </a:r>
          <a:r>
            <a:rPr lang="en-US" i="1" baseline="0" dirty="0"/>
            <a:t>See information packet for more details.</a:t>
          </a:r>
          <a:endParaRPr lang="en-US" i="1" dirty="0"/>
        </a:p>
      </dgm:t>
    </dgm:pt>
    <dgm:pt modelId="{ED537EB1-34D3-4A93-A71D-BDBC74DDCFE1}" type="parTrans" cxnId="{003E0914-7377-4ABA-89C7-F6C77580EE6B}">
      <dgm:prSet/>
      <dgm:spPr/>
      <dgm:t>
        <a:bodyPr/>
        <a:lstStyle/>
        <a:p>
          <a:endParaRPr lang="en-US"/>
        </a:p>
      </dgm:t>
    </dgm:pt>
    <dgm:pt modelId="{7A61775C-83DA-478D-B7A4-5D624138E496}" type="sibTrans" cxnId="{003E0914-7377-4ABA-89C7-F6C77580EE6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989DE47-9C53-42F7-98F3-E771B8FE11DE}">
      <dgm:prSet custT="1"/>
      <dgm:spPr>
        <a:solidFill>
          <a:schemeClr val="accent2">
            <a:lumMod val="75000"/>
            <a:lumOff val="25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1100" baseline="0" dirty="0"/>
            <a:t>The Texas Board of Nursing will mail NCLEX clearance documents to applicants. Allow up to 8 business weeks for the BON to process your fingerprints &amp; mail the documents from the time of your fingerprinting appointment.</a:t>
          </a:r>
          <a:endParaRPr lang="en-US" sz="1100" dirty="0"/>
        </a:p>
      </dgm:t>
    </dgm:pt>
    <dgm:pt modelId="{78675C5F-CEE1-4228-97AE-EC5117F4DB89}" type="parTrans" cxnId="{CC0A2FAC-08C5-4122-9BC8-1A18E7FC01D1}">
      <dgm:prSet/>
      <dgm:spPr/>
      <dgm:t>
        <a:bodyPr/>
        <a:lstStyle/>
        <a:p>
          <a:endParaRPr lang="en-US"/>
        </a:p>
      </dgm:t>
    </dgm:pt>
    <dgm:pt modelId="{3835E80C-DB8B-4FBD-A78F-EAD750D08FA8}" type="sibTrans" cxnId="{CC0A2FAC-08C5-4122-9BC8-1A18E7FC01D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BA1C1B3-1A2C-4F2B-A70B-715B378F552E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baseline="0" dirty="0"/>
            <a:t>FYI: It is very common to be selected for fingerprinting if an applicant has never undergone a background check through a nursing program</a:t>
          </a:r>
          <a:endParaRPr lang="en-US" i="1" dirty="0"/>
        </a:p>
      </dgm:t>
    </dgm:pt>
    <dgm:pt modelId="{ACD2D1DD-29EA-46DF-B95A-F7357ABD25C5}" type="parTrans" cxnId="{44CA3176-9F4E-42B2-AEBC-B2F430CDC749}">
      <dgm:prSet/>
      <dgm:spPr/>
      <dgm:t>
        <a:bodyPr/>
        <a:lstStyle/>
        <a:p>
          <a:endParaRPr lang="en-US"/>
        </a:p>
      </dgm:t>
    </dgm:pt>
    <dgm:pt modelId="{092E1BD0-23B1-4B6A-B94C-8A9C2C8C0459}" type="sibTrans" cxnId="{44CA3176-9F4E-42B2-AEBC-B2F430CDC749}">
      <dgm:prSet/>
      <dgm:spPr/>
      <dgm:t>
        <a:bodyPr/>
        <a:lstStyle/>
        <a:p>
          <a:endParaRPr lang="en-US"/>
        </a:p>
      </dgm:t>
    </dgm:pt>
    <dgm:pt modelId="{291800B8-3AAE-44BA-B5DF-E9354DC4A671}">
      <dgm:prSet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baseline="0" dirty="0"/>
            <a:t>FYI: If an applicant has undergone a background check and previously received NCLEX clearance documents, they can submit those with their application </a:t>
          </a:r>
          <a:endParaRPr lang="en-US" i="1" dirty="0"/>
        </a:p>
      </dgm:t>
    </dgm:pt>
    <dgm:pt modelId="{2CEA30AB-987D-416E-997A-A219B10CEB73}" type="parTrans" cxnId="{A90922FE-C953-43D0-9007-CE7C658292AE}">
      <dgm:prSet/>
      <dgm:spPr/>
      <dgm:t>
        <a:bodyPr/>
        <a:lstStyle/>
        <a:p>
          <a:endParaRPr lang="en-US"/>
        </a:p>
      </dgm:t>
    </dgm:pt>
    <dgm:pt modelId="{DB124939-06D0-4DE4-8842-625D65842C51}" type="sibTrans" cxnId="{A90922FE-C953-43D0-9007-CE7C658292AE}">
      <dgm:prSet/>
      <dgm:spPr/>
      <dgm:t>
        <a:bodyPr/>
        <a:lstStyle/>
        <a:p>
          <a:endParaRPr lang="en-US"/>
        </a:p>
      </dgm:t>
    </dgm:pt>
    <dgm:pt modelId="{AF95089A-669B-4A1E-BA36-7C027262B634}" type="pres">
      <dgm:prSet presAssocID="{9D1CDA02-E2C3-4CCF-83E6-60A8C53A0A58}" presName="Name0" presStyleCnt="0">
        <dgm:presLayoutVars>
          <dgm:dir/>
          <dgm:resizeHandles val="exact"/>
        </dgm:presLayoutVars>
      </dgm:prSet>
      <dgm:spPr/>
    </dgm:pt>
    <dgm:pt modelId="{B21E20F6-B519-467A-9B0A-BEE45C9267DF}" type="pres">
      <dgm:prSet presAssocID="{6F523BF9-FC75-40AF-94C5-2576AE0C5C47}" presName="node" presStyleLbl="node1" presStyleIdx="0" presStyleCnt="6">
        <dgm:presLayoutVars>
          <dgm:bulletEnabled val="1"/>
        </dgm:presLayoutVars>
      </dgm:prSet>
      <dgm:spPr/>
    </dgm:pt>
    <dgm:pt modelId="{C8532B06-1552-49AF-A96B-127CB56B3AE9}" type="pres">
      <dgm:prSet presAssocID="{75E5B4F5-4746-47C5-A929-A22722A2A264}" presName="sibTrans" presStyleLbl="sibTrans1D1" presStyleIdx="0" presStyleCnt="5"/>
      <dgm:spPr/>
    </dgm:pt>
    <dgm:pt modelId="{BB5B5D04-C2B1-4C40-BEEC-253A05FFB1BA}" type="pres">
      <dgm:prSet presAssocID="{75E5B4F5-4746-47C5-A929-A22722A2A264}" presName="connectorText" presStyleLbl="sibTrans1D1" presStyleIdx="0" presStyleCnt="5"/>
      <dgm:spPr/>
    </dgm:pt>
    <dgm:pt modelId="{0F219793-5452-4ABD-9D7F-11CAB64398D6}" type="pres">
      <dgm:prSet presAssocID="{4F027A60-DA4B-4710-9BCE-5E4863E52E83}" presName="node" presStyleLbl="node1" presStyleIdx="1" presStyleCnt="6">
        <dgm:presLayoutVars>
          <dgm:bulletEnabled val="1"/>
        </dgm:presLayoutVars>
      </dgm:prSet>
      <dgm:spPr/>
    </dgm:pt>
    <dgm:pt modelId="{934FA66F-7E3C-4CB6-A187-CD4F3056576D}" type="pres">
      <dgm:prSet presAssocID="{D24C4EE8-5F51-46E6-9E7D-F186A1861DAE}" presName="sibTrans" presStyleLbl="sibTrans1D1" presStyleIdx="1" presStyleCnt="5"/>
      <dgm:spPr/>
    </dgm:pt>
    <dgm:pt modelId="{0576E3DF-4E41-4646-A266-C35CEBF40756}" type="pres">
      <dgm:prSet presAssocID="{D24C4EE8-5F51-46E6-9E7D-F186A1861DAE}" presName="connectorText" presStyleLbl="sibTrans1D1" presStyleIdx="1" presStyleCnt="5"/>
      <dgm:spPr/>
    </dgm:pt>
    <dgm:pt modelId="{043DEE56-780E-444D-B48D-B40E27899803}" type="pres">
      <dgm:prSet presAssocID="{6BA1C1B3-1A2C-4F2B-A70B-715B378F552E}" presName="node" presStyleLbl="node1" presStyleIdx="2" presStyleCnt="6">
        <dgm:presLayoutVars>
          <dgm:bulletEnabled val="1"/>
        </dgm:presLayoutVars>
      </dgm:prSet>
      <dgm:spPr/>
    </dgm:pt>
    <dgm:pt modelId="{2899A887-7197-44FB-92C5-7874DC80AF56}" type="pres">
      <dgm:prSet presAssocID="{092E1BD0-23B1-4B6A-B94C-8A9C2C8C0459}" presName="sibTrans" presStyleLbl="sibTrans1D1" presStyleIdx="2" presStyleCnt="5"/>
      <dgm:spPr/>
    </dgm:pt>
    <dgm:pt modelId="{ACDA0087-7545-4766-910B-0E524EEAE904}" type="pres">
      <dgm:prSet presAssocID="{092E1BD0-23B1-4B6A-B94C-8A9C2C8C0459}" presName="connectorText" presStyleLbl="sibTrans1D1" presStyleIdx="2" presStyleCnt="5"/>
      <dgm:spPr/>
    </dgm:pt>
    <dgm:pt modelId="{CC37D5AC-376D-42FC-901C-B8467A027775}" type="pres">
      <dgm:prSet presAssocID="{291800B8-3AAE-44BA-B5DF-E9354DC4A671}" presName="node" presStyleLbl="node1" presStyleIdx="3" presStyleCnt="6">
        <dgm:presLayoutVars>
          <dgm:bulletEnabled val="1"/>
        </dgm:presLayoutVars>
      </dgm:prSet>
      <dgm:spPr/>
    </dgm:pt>
    <dgm:pt modelId="{D5FD6DA0-2F29-4E72-9D68-6540271A2222}" type="pres">
      <dgm:prSet presAssocID="{DB124939-06D0-4DE4-8842-625D65842C51}" presName="sibTrans" presStyleLbl="sibTrans1D1" presStyleIdx="3" presStyleCnt="5"/>
      <dgm:spPr/>
    </dgm:pt>
    <dgm:pt modelId="{93D00E58-80F3-4782-AE0B-128DBFAEC42D}" type="pres">
      <dgm:prSet presAssocID="{DB124939-06D0-4DE4-8842-625D65842C51}" presName="connectorText" presStyleLbl="sibTrans1D1" presStyleIdx="3" presStyleCnt="5"/>
      <dgm:spPr/>
    </dgm:pt>
    <dgm:pt modelId="{3483A2BA-4A9B-4E0C-A16C-08BCFC26F9FA}" type="pres">
      <dgm:prSet presAssocID="{18D4A0EF-C9C3-46E2-86B0-EE8653C72224}" presName="node" presStyleLbl="node1" presStyleIdx="4" presStyleCnt="6">
        <dgm:presLayoutVars>
          <dgm:bulletEnabled val="1"/>
        </dgm:presLayoutVars>
      </dgm:prSet>
      <dgm:spPr/>
    </dgm:pt>
    <dgm:pt modelId="{DBBA04C2-A2D1-4DF0-88EE-F7979484A037}" type="pres">
      <dgm:prSet presAssocID="{7A61775C-83DA-478D-B7A4-5D624138E496}" presName="sibTrans" presStyleLbl="sibTrans1D1" presStyleIdx="4" presStyleCnt="5"/>
      <dgm:spPr/>
    </dgm:pt>
    <dgm:pt modelId="{30C91CEE-86DF-45DF-B041-D3E961F52928}" type="pres">
      <dgm:prSet presAssocID="{7A61775C-83DA-478D-B7A4-5D624138E496}" presName="connectorText" presStyleLbl="sibTrans1D1" presStyleIdx="4" presStyleCnt="5"/>
      <dgm:spPr/>
    </dgm:pt>
    <dgm:pt modelId="{8A42AF8D-B1CB-4733-B670-39E8DEB2FC08}" type="pres">
      <dgm:prSet presAssocID="{E989DE47-9C53-42F7-98F3-E771B8FE11DE}" presName="node" presStyleLbl="node1" presStyleIdx="5" presStyleCnt="6">
        <dgm:presLayoutVars>
          <dgm:bulletEnabled val="1"/>
        </dgm:presLayoutVars>
      </dgm:prSet>
      <dgm:spPr/>
    </dgm:pt>
  </dgm:ptLst>
  <dgm:cxnLst>
    <dgm:cxn modelId="{64E28401-9A73-4BB8-908F-8B85EC45BBD0}" type="presOf" srcId="{7A61775C-83DA-478D-B7A4-5D624138E496}" destId="{30C91CEE-86DF-45DF-B041-D3E961F52928}" srcOrd="1" destOrd="0" presId="urn:microsoft.com/office/officeart/2016/7/layout/RepeatingBendingProcessNew"/>
    <dgm:cxn modelId="{18436D05-8ACA-4640-945F-642C63A1F6E5}" type="presOf" srcId="{6F523BF9-FC75-40AF-94C5-2576AE0C5C47}" destId="{B21E20F6-B519-467A-9B0A-BEE45C9267DF}" srcOrd="0" destOrd="0" presId="urn:microsoft.com/office/officeart/2016/7/layout/RepeatingBendingProcessNew"/>
    <dgm:cxn modelId="{5149120A-8B6B-41B3-96B4-648E8BDECCA9}" type="presOf" srcId="{E989DE47-9C53-42F7-98F3-E771B8FE11DE}" destId="{8A42AF8D-B1CB-4733-B670-39E8DEB2FC08}" srcOrd="0" destOrd="0" presId="urn:microsoft.com/office/officeart/2016/7/layout/RepeatingBendingProcessNew"/>
    <dgm:cxn modelId="{003E0914-7377-4ABA-89C7-F6C77580EE6B}" srcId="{9D1CDA02-E2C3-4CCF-83E6-60A8C53A0A58}" destId="{18D4A0EF-C9C3-46E2-86B0-EE8653C72224}" srcOrd="4" destOrd="0" parTransId="{ED537EB1-34D3-4A93-A71D-BDBC74DDCFE1}" sibTransId="{7A61775C-83DA-478D-B7A4-5D624138E496}"/>
    <dgm:cxn modelId="{2214DE2D-5D97-4E2E-B6A6-38E1B7B4C2B6}" type="presOf" srcId="{75E5B4F5-4746-47C5-A929-A22722A2A264}" destId="{C8532B06-1552-49AF-A96B-127CB56B3AE9}" srcOrd="0" destOrd="0" presId="urn:microsoft.com/office/officeart/2016/7/layout/RepeatingBendingProcessNew"/>
    <dgm:cxn modelId="{CA335E46-A549-4C6A-A087-95E967D56E9A}" type="presOf" srcId="{DB124939-06D0-4DE4-8842-625D65842C51}" destId="{D5FD6DA0-2F29-4E72-9D68-6540271A2222}" srcOrd="0" destOrd="0" presId="urn:microsoft.com/office/officeart/2016/7/layout/RepeatingBendingProcessNew"/>
    <dgm:cxn modelId="{C65E7C4D-6065-4672-ADC5-E9C89464A9E6}" type="presOf" srcId="{D24C4EE8-5F51-46E6-9E7D-F186A1861DAE}" destId="{934FA66F-7E3C-4CB6-A187-CD4F3056576D}" srcOrd="0" destOrd="0" presId="urn:microsoft.com/office/officeart/2016/7/layout/RepeatingBendingProcessNew"/>
    <dgm:cxn modelId="{79B49B53-B4AE-4923-9908-384B998452DD}" type="presOf" srcId="{18D4A0EF-C9C3-46E2-86B0-EE8653C72224}" destId="{3483A2BA-4A9B-4E0C-A16C-08BCFC26F9FA}" srcOrd="0" destOrd="0" presId="urn:microsoft.com/office/officeart/2016/7/layout/RepeatingBendingProcessNew"/>
    <dgm:cxn modelId="{44CA3176-9F4E-42B2-AEBC-B2F430CDC749}" srcId="{9D1CDA02-E2C3-4CCF-83E6-60A8C53A0A58}" destId="{6BA1C1B3-1A2C-4F2B-A70B-715B378F552E}" srcOrd="2" destOrd="0" parTransId="{ACD2D1DD-29EA-46DF-B95A-F7357ABD25C5}" sibTransId="{092E1BD0-23B1-4B6A-B94C-8A9C2C8C0459}"/>
    <dgm:cxn modelId="{54889380-493F-4C36-AB08-72DD26665CDD}" type="presOf" srcId="{4F027A60-DA4B-4710-9BCE-5E4863E52E83}" destId="{0F219793-5452-4ABD-9D7F-11CAB64398D6}" srcOrd="0" destOrd="0" presId="urn:microsoft.com/office/officeart/2016/7/layout/RepeatingBendingProcessNew"/>
    <dgm:cxn modelId="{4F5A2B8A-9FB3-42B6-9FCA-F082F9DE4FEB}" type="presOf" srcId="{D24C4EE8-5F51-46E6-9E7D-F186A1861DAE}" destId="{0576E3DF-4E41-4646-A266-C35CEBF40756}" srcOrd="1" destOrd="0" presId="urn:microsoft.com/office/officeart/2016/7/layout/RepeatingBendingProcessNew"/>
    <dgm:cxn modelId="{67D8D38E-93B1-40D9-BA22-0D517B713C21}" type="presOf" srcId="{DB124939-06D0-4DE4-8842-625D65842C51}" destId="{93D00E58-80F3-4782-AE0B-128DBFAEC42D}" srcOrd="1" destOrd="0" presId="urn:microsoft.com/office/officeart/2016/7/layout/RepeatingBendingProcessNew"/>
    <dgm:cxn modelId="{0DA1B1A6-AD64-4FCC-918E-B79771843AA8}" type="presOf" srcId="{9D1CDA02-E2C3-4CCF-83E6-60A8C53A0A58}" destId="{AF95089A-669B-4A1E-BA36-7C027262B634}" srcOrd="0" destOrd="0" presId="urn:microsoft.com/office/officeart/2016/7/layout/RepeatingBendingProcessNew"/>
    <dgm:cxn modelId="{CC0A2FAC-08C5-4122-9BC8-1A18E7FC01D1}" srcId="{9D1CDA02-E2C3-4CCF-83E6-60A8C53A0A58}" destId="{E989DE47-9C53-42F7-98F3-E771B8FE11DE}" srcOrd="5" destOrd="0" parTransId="{78675C5F-CEE1-4228-97AE-EC5117F4DB89}" sibTransId="{3835E80C-DB8B-4FBD-A78F-EAD750D08FA8}"/>
    <dgm:cxn modelId="{963477B6-484A-467D-A7B7-1F691B78B678}" type="presOf" srcId="{291800B8-3AAE-44BA-B5DF-E9354DC4A671}" destId="{CC37D5AC-376D-42FC-901C-B8467A027775}" srcOrd="0" destOrd="0" presId="urn:microsoft.com/office/officeart/2016/7/layout/RepeatingBendingProcessNew"/>
    <dgm:cxn modelId="{0A8042BB-3CD2-4CBA-830E-A1F6B7D45867}" type="presOf" srcId="{75E5B4F5-4746-47C5-A929-A22722A2A264}" destId="{BB5B5D04-C2B1-4C40-BEEC-253A05FFB1BA}" srcOrd="1" destOrd="0" presId="urn:microsoft.com/office/officeart/2016/7/layout/RepeatingBendingProcessNew"/>
    <dgm:cxn modelId="{A3F809C1-2DF0-4208-83EB-4035AF87C323}" type="presOf" srcId="{7A61775C-83DA-478D-B7A4-5D624138E496}" destId="{DBBA04C2-A2D1-4DF0-88EE-F7979484A037}" srcOrd="0" destOrd="0" presId="urn:microsoft.com/office/officeart/2016/7/layout/RepeatingBendingProcessNew"/>
    <dgm:cxn modelId="{914584C3-3E4D-4026-9831-7FCCE3F29FFA}" type="presOf" srcId="{092E1BD0-23B1-4B6A-B94C-8A9C2C8C0459}" destId="{2899A887-7197-44FB-92C5-7874DC80AF56}" srcOrd="0" destOrd="0" presId="urn:microsoft.com/office/officeart/2016/7/layout/RepeatingBendingProcessNew"/>
    <dgm:cxn modelId="{E5DB41CD-8ED5-4F37-9687-691EA32EEE4B}" srcId="{9D1CDA02-E2C3-4CCF-83E6-60A8C53A0A58}" destId="{6F523BF9-FC75-40AF-94C5-2576AE0C5C47}" srcOrd="0" destOrd="0" parTransId="{427B482F-0F8E-4439-AAE1-752EC86D8BBA}" sibTransId="{75E5B4F5-4746-47C5-A929-A22722A2A264}"/>
    <dgm:cxn modelId="{153F8DD7-A46B-4B02-99DD-FBF9558106B8}" type="presOf" srcId="{092E1BD0-23B1-4B6A-B94C-8A9C2C8C0459}" destId="{ACDA0087-7545-4766-910B-0E524EEAE904}" srcOrd="1" destOrd="0" presId="urn:microsoft.com/office/officeart/2016/7/layout/RepeatingBendingProcessNew"/>
    <dgm:cxn modelId="{6EB1C1EE-7D9B-4206-9F22-D2EC888ABC5A}" srcId="{9D1CDA02-E2C3-4CCF-83E6-60A8C53A0A58}" destId="{4F027A60-DA4B-4710-9BCE-5E4863E52E83}" srcOrd="1" destOrd="0" parTransId="{B259951C-7380-4F2A-A098-14620510ABE8}" sibTransId="{D24C4EE8-5F51-46E6-9E7D-F186A1861DAE}"/>
    <dgm:cxn modelId="{C3144DFD-4BB0-44FF-A142-53A0BCD514C9}" type="presOf" srcId="{6BA1C1B3-1A2C-4F2B-A70B-715B378F552E}" destId="{043DEE56-780E-444D-B48D-B40E27899803}" srcOrd="0" destOrd="0" presId="urn:microsoft.com/office/officeart/2016/7/layout/RepeatingBendingProcessNew"/>
    <dgm:cxn modelId="{A90922FE-C953-43D0-9007-CE7C658292AE}" srcId="{9D1CDA02-E2C3-4CCF-83E6-60A8C53A0A58}" destId="{291800B8-3AAE-44BA-B5DF-E9354DC4A671}" srcOrd="3" destOrd="0" parTransId="{2CEA30AB-987D-416E-997A-A219B10CEB73}" sibTransId="{DB124939-06D0-4DE4-8842-625D65842C51}"/>
    <dgm:cxn modelId="{4BDD8FD0-9DDE-42DD-BC96-4C7D7CFE59CA}" type="presParOf" srcId="{AF95089A-669B-4A1E-BA36-7C027262B634}" destId="{B21E20F6-B519-467A-9B0A-BEE45C9267DF}" srcOrd="0" destOrd="0" presId="urn:microsoft.com/office/officeart/2016/7/layout/RepeatingBendingProcessNew"/>
    <dgm:cxn modelId="{618F3C50-9F0D-4A40-A689-9E22E8D36B89}" type="presParOf" srcId="{AF95089A-669B-4A1E-BA36-7C027262B634}" destId="{C8532B06-1552-49AF-A96B-127CB56B3AE9}" srcOrd="1" destOrd="0" presId="urn:microsoft.com/office/officeart/2016/7/layout/RepeatingBendingProcessNew"/>
    <dgm:cxn modelId="{60394BE3-D369-4774-8D6D-1A737A15DAF1}" type="presParOf" srcId="{C8532B06-1552-49AF-A96B-127CB56B3AE9}" destId="{BB5B5D04-C2B1-4C40-BEEC-253A05FFB1BA}" srcOrd="0" destOrd="0" presId="urn:microsoft.com/office/officeart/2016/7/layout/RepeatingBendingProcessNew"/>
    <dgm:cxn modelId="{4CD9A773-614C-4E01-B5AC-F89EDC9BB6F5}" type="presParOf" srcId="{AF95089A-669B-4A1E-BA36-7C027262B634}" destId="{0F219793-5452-4ABD-9D7F-11CAB64398D6}" srcOrd="2" destOrd="0" presId="urn:microsoft.com/office/officeart/2016/7/layout/RepeatingBendingProcessNew"/>
    <dgm:cxn modelId="{F781DAFC-215E-4043-842A-86178179537C}" type="presParOf" srcId="{AF95089A-669B-4A1E-BA36-7C027262B634}" destId="{934FA66F-7E3C-4CB6-A187-CD4F3056576D}" srcOrd="3" destOrd="0" presId="urn:microsoft.com/office/officeart/2016/7/layout/RepeatingBendingProcessNew"/>
    <dgm:cxn modelId="{3DE31E09-A444-4A87-9B11-BC9934CB9CEA}" type="presParOf" srcId="{934FA66F-7E3C-4CB6-A187-CD4F3056576D}" destId="{0576E3DF-4E41-4646-A266-C35CEBF40756}" srcOrd="0" destOrd="0" presId="urn:microsoft.com/office/officeart/2016/7/layout/RepeatingBendingProcessNew"/>
    <dgm:cxn modelId="{60D168A5-9912-4E05-9302-3E88B8A15C7A}" type="presParOf" srcId="{AF95089A-669B-4A1E-BA36-7C027262B634}" destId="{043DEE56-780E-444D-B48D-B40E27899803}" srcOrd="4" destOrd="0" presId="urn:microsoft.com/office/officeart/2016/7/layout/RepeatingBendingProcessNew"/>
    <dgm:cxn modelId="{06CCAFF6-10CD-4222-B9BD-C9AE7A967F4A}" type="presParOf" srcId="{AF95089A-669B-4A1E-BA36-7C027262B634}" destId="{2899A887-7197-44FB-92C5-7874DC80AF56}" srcOrd="5" destOrd="0" presId="urn:microsoft.com/office/officeart/2016/7/layout/RepeatingBendingProcessNew"/>
    <dgm:cxn modelId="{C93DCA5D-FF29-4182-8DA7-0F203B4C7713}" type="presParOf" srcId="{2899A887-7197-44FB-92C5-7874DC80AF56}" destId="{ACDA0087-7545-4766-910B-0E524EEAE904}" srcOrd="0" destOrd="0" presId="urn:microsoft.com/office/officeart/2016/7/layout/RepeatingBendingProcessNew"/>
    <dgm:cxn modelId="{D7D61C5A-2CB1-4DD9-B158-7DDD29F1D943}" type="presParOf" srcId="{AF95089A-669B-4A1E-BA36-7C027262B634}" destId="{CC37D5AC-376D-42FC-901C-B8467A027775}" srcOrd="6" destOrd="0" presId="urn:microsoft.com/office/officeart/2016/7/layout/RepeatingBendingProcessNew"/>
    <dgm:cxn modelId="{C6AA32E3-0CDD-4FC1-ADFF-482457AED697}" type="presParOf" srcId="{AF95089A-669B-4A1E-BA36-7C027262B634}" destId="{D5FD6DA0-2F29-4E72-9D68-6540271A2222}" srcOrd="7" destOrd="0" presId="urn:microsoft.com/office/officeart/2016/7/layout/RepeatingBendingProcessNew"/>
    <dgm:cxn modelId="{46BA7C4E-36E4-46FA-9D1E-FA5A9001A1C9}" type="presParOf" srcId="{D5FD6DA0-2F29-4E72-9D68-6540271A2222}" destId="{93D00E58-80F3-4782-AE0B-128DBFAEC42D}" srcOrd="0" destOrd="0" presId="urn:microsoft.com/office/officeart/2016/7/layout/RepeatingBendingProcessNew"/>
    <dgm:cxn modelId="{B6741345-E966-4F52-AA6F-0092A39C2D33}" type="presParOf" srcId="{AF95089A-669B-4A1E-BA36-7C027262B634}" destId="{3483A2BA-4A9B-4E0C-A16C-08BCFC26F9FA}" srcOrd="8" destOrd="0" presId="urn:microsoft.com/office/officeart/2016/7/layout/RepeatingBendingProcessNew"/>
    <dgm:cxn modelId="{E2FE2CC6-1985-4B8B-9F66-955A2FEA845B}" type="presParOf" srcId="{AF95089A-669B-4A1E-BA36-7C027262B634}" destId="{DBBA04C2-A2D1-4DF0-88EE-F7979484A037}" srcOrd="9" destOrd="0" presId="urn:microsoft.com/office/officeart/2016/7/layout/RepeatingBendingProcessNew"/>
    <dgm:cxn modelId="{7AE0D898-85F9-49E7-A5FE-D694854DAA70}" type="presParOf" srcId="{DBBA04C2-A2D1-4DF0-88EE-F7979484A037}" destId="{30C91CEE-86DF-45DF-B041-D3E961F52928}" srcOrd="0" destOrd="0" presId="urn:microsoft.com/office/officeart/2016/7/layout/RepeatingBendingProcessNew"/>
    <dgm:cxn modelId="{46173B9B-BEF3-4C0F-B0C6-C243A466448D}" type="presParOf" srcId="{AF95089A-669B-4A1E-BA36-7C027262B634}" destId="{8A42AF8D-B1CB-4733-B670-39E8DEB2FC08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9A72811-4238-44D8-BDD1-62A3347240A9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39A0F31-8698-46C5-A2C1-7DABE4262301}">
      <dgm:prSet/>
      <dgm:spPr/>
      <dgm:t>
        <a:bodyPr/>
        <a:lstStyle/>
        <a:p>
          <a:r>
            <a:rPr lang="en-US" baseline="0" dirty="0"/>
            <a:t>Please email </a:t>
          </a:r>
          <a:r>
            <a:rPr lang="en-US" baseline="0" dirty="0">
              <a:hlinkClick xmlns:r="http://schemas.openxmlformats.org/officeDocument/2006/relationships" r:id="rId1"/>
            </a:rPr>
            <a:t>nursing@grayson.edu</a:t>
          </a:r>
          <a:r>
            <a:rPr lang="en-US" baseline="0" dirty="0"/>
            <a:t> for additional information or to request the information packet.</a:t>
          </a:r>
          <a:endParaRPr lang="en-US" dirty="0"/>
        </a:p>
      </dgm:t>
    </dgm:pt>
    <dgm:pt modelId="{3174E894-8825-4851-A47E-947FDB09B7CF}" type="parTrans" cxnId="{1F77EDD8-E09C-4711-B543-880F926B66D9}">
      <dgm:prSet/>
      <dgm:spPr/>
      <dgm:t>
        <a:bodyPr/>
        <a:lstStyle/>
        <a:p>
          <a:endParaRPr lang="en-US"/>
        </a:p>
      </dgm:t>
    </dgm:pt>
    <dgm:pt modelId="{EE1449CB-780B-4EAC-B1E4-67031396A3B1}" type="sibTrans" cxnId="{1F77EDD8-E09C-4711-B543-880F926B66D9}">
      <dgm:prSet/>
      <dgm:spPr/>
      <dgm:t>
        <a:bodyPr/>
        <a:lstStyle/>
        <a:p>
          <a:endParaRPr lang="en-US"/>
        </a:p>
      </dgm:t>
    </dgm:pt>
    <dgm:pt modelId="{F3320B53-EA29-4CBD-BE2A-0F3954B42189}">
      <dgm:prSet/>
      <dgm:spPr/>
      <dgm:t>
        <a:bodyPr/>
        <a:lstStyle/>
        <a:p>
          <a:r>
            <a:rPr lang="en-US" baseline="0" dirty="0"/>
            <a:t>We look forward to connecting with you!</a:t>
          </a:r>
          <a:endParaRPr lang="en-US" dirty="0"/>
        </a:p>
      </dgm:t>
    </dgm:pt>
    <dgm:pt modelId="{3955A6A2-E1C0-42A6-83BC-9041654849CC}" type="parTrans" cxnId="{8EC9979D-9984-4224-B8FE-3D1AA30E285C}">
      <dgm:prSet/>
      <dgm:spPr/>
      <dgm:t>
        <a:bodyPr/>
        <a:lstStyle/>
        <a:p>
          <a:endParaRPr lang="en-US"/>
        </a:p>
      </dgm:t>
    </dgm:pt>
    <dgm:pt modelId="{C8C3701B-5053-4FAB-B6E7-C54244599B0A}" type="sibTrans" cxnId="{8EC9979D-9984-4224-B8FE-3D1AA30E285C}">
      <dgm:prSet/>
      <dgm:spPr/>
      <dgm:t>
        <a:bodyPr/>
        <a:lstStyle/>
        <a:p>
          <a:endParaRPr lang="en-US"/>
        </a:p>
      </dgm:t>
    </dgm:pt>
    <dgm:pt modelId="{83805388-E1B6-4130-8E11-85801F19EC52}" type="pres">
      <dgm:prSet presAssocID="{D9A72811-4238-44D8-BDD1-62A3347240A9}" presName="root" presStyleCnt="0">
        <dgm:presLayoutVars>
          <dgm:dir/>
          <dgm:resizeHandles val="exact"/>
        </dgm:presLayoutVars>
      </dgm:prSet>
      <dgm:spPr/>
    </dgm:pt>
    <dgm:pt modelId="{AACFF24A-6A6B-4025-84A5-879501D88430}" type="pres">
      <dgm:prSet presAssocID="{A39A0F31-8698-46C5-A2C1-7DABE4262301}" presName="compNode" presStyleCnt="0"/>
      <dgm:spPr/>
    </dgm:pt>
    <dgm:pt modelId="{235F40B3-0AD6-47B1-906A-2ACD278D7776}" type="pres">
      <dgm:prSet presAssocID="{A39A0F31-8698-46C5-A2C1-7DABE4262301}" presName="iconRect" presStyleLbl="node1" presStyleIdx="0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mail"/>
        </a:ext>
      </dgm:extLst>
    </dgm:pt>
    <dgm:pt modelId="{CBD1C2CE-B861-4879-BE55-F54976E4C4B7}" type="pres">
      <dgm:prSet presAssocID="{A39A0F31-8698-46C5-A2C1-7DABE4262301}" presName="spaceRect" presStyleCnt="0"/>
      <dgm:spPr/>
    </dgm:pt>
    <dgm:pt modelId="{D4F448D4-4146-435D-BA24-3E5433934131}" type="pres">
      <dgm:prSet presAssocID="{A39A0F31-8698-46C5-A2C1-7DABE4262301}" presName="textRect" presStyleLbl="revTx" presStyleIdx="0" presStyleCnt="2">
        <dgm:presLayoutVars>
          <dgm:chMax val="1"/>
          <dgm:chPref val="1"/>
        </dgm:presLayoutVars>
      </dgm:prSet>
      <dgm:spPr/>
    </dgm:pt>
    <dgm:pt modelId="{4601A4B7-4E5C-4EF5-8C7B-7987C293055B}" type="pres">
      <dgm:prSet presAssocID="{EE1449CB-780B-4EAC-B1E4-67031396A3B1}" presName="sibTrans" presStyleCnt="0"/>
      <dgm:spPr/>
    </dgm:pt>
    <dgm:pt modelId="{1F8EFB42-18F8-4360-991D-7EFCDFF4676B}" type="pres">
      <dgm:prSet presAssocID="{F3320B53-EA29-4CBD-BE2A-0F3954B42189}" presName="compNode" presStyleCnt="0"/>
      <dgm:spPr/>
    </dgm:pt>
    <dgm:pt modelId="{10236D00-4F63-471C-8AF4-BFA4F400F8A5}" type="pres">
      <dgm:prSet presAssocID="{F3320B53-EA29-4CBD-BE2A-0F3954B42189}" presName="iconRect" presStyleLbl="node1" presStyleIdx="1" presStyleCnt="2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F82BB894-1BA0-4238-8F07-C3F2DDC882D3}" type="pres">
      <dgm:prSet presAssocID="{F3320B53-EA29-4CBD-BE2A-0F3954B42189}" presName="spaceRect" presStyleCnt="0"/>
      <dgm:spPr/>
    </dgm:pt>
    <dgm:pt modelId="{AE15D916-57F5-4C76-998F-9DF36D6FE027}" type="pres">
      <dgm:prSet presAssocID="{F3320B53-EA29-4CBD-BE2A-0F3954B42189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79453C23-A496-45B7-842E-F3D83AE237E8}" type="presOf" srcId="{A39A0F31-8698-46C5-A2C1-7DABE4262301}" destId="{D4F448D4-4146-435D-BA24-3E5433934131}" srcOrd="0" destOrd="0" presId="urn:microsoft.com/office/officeart/2018/2/layout/IconLabelList"/>
    <dgm:cxn modelId="{E8D1642F-5750-4F17-9DFE-A6C3D4020146}" type="presOf" srcId="{F3320B53-EA29-4CBD-BE2A-0F3954B42189}" destId="{AE15D916-57F5-4C76-998F-9DF36D6FE027}" srcOrd="0" destOrd="0" presId="urn:microsoft.com/office/officeart/2018/2/layout/IconLabelList"/>
    <dgm:cxn modelId="{25AD118C-3506-417E-8650-A5FA6C314B41}" type="presOf" srcId="{D9A72811-4238-44D8-BDD1-62A3347240A9}" destId="{83805388-E1B6-4130-8E11-85801F19EC52}" srcOrd="0" destOrd="0" presId="urn:microsoft.com/office/officeart/2018/2/layout/IconLabelList"/>
    <dgm:cxn modelId="{8EC9979D-9984-4224-B8FE-3D1AA30E285C}" srcId="{D9A72811-4238-44D8-BDD1-62A3347240A9}" destId="{F3320B53-EA29-4CBD-BE2A-0F3954B42189}" srcOrd="1" destOrd="0" parTransId="{3955A6A2-E1C0-42A6-83BC-9041654849CC}" sibTransId="{C8C3701B-5053-4FAB-B6E7-C54244599B0A}"/>
    <dgm:cxn modelId="{1F77EDD8-E09C-4711-B543-880F926B66D9}" srcId="{D9A72811-4238-44D8-BDD1-62A3347240A9}" destId="{A39A0F31-8698-46C5-A2C1-7DABE4262301}" srcOrd="0" destOrd="0" parTransId="{3174E894-8825-4851-A47E-947FDB09B7CF}" sibTransId="{EE1449CB-780B-4EAC-B1E4-67031396A3B1}"/>
    <dgm:cxn modelId="{6F7BDD46-1A26-46DE-A99F-5E358262BD31}" type="presParOf" srcId="{83805388-E1B6-4130-8E11-85801F19EC52}" destId="{AACFF24A-6A6B-4025-84A5-879501D88430}" srcOrd="0" destOrd="0" presId="urn:microsoft.com/office/officeart/2018/2/layout/IconLabelList"/>
    <dgm:cxn modelId="{1AE54B47-097C-425D-90F8-8E6053AEEE6E}" type="presParOf" srcId="{AACFF24A-6A6B-4025-84A5-879501D88430}" destId="{235F40B3-0AD6-47B1-906A-2ACD278D7776}" srcOrd="0" destOrd="0" presId="urn:microsoft.com/office/officeart/2018/2/layout/IconLabelList"/>
    <dgm:cxn modelId="{53F9438A-CCE0-4B03-B8B8-7BC88D97F0B9}" type="presParOf" srcId="{AACFF24A-6A6B-4025-84A5-879501D88430}" destId="{CBD1C2CE-B861-4879-BE55-F54976E4C4B7}" srcOrd="1" destOrd="0" presId="urn:microsoft.com/office/officeart/2018/2/layout/IconLabelList"/>
    <dgm:cxn modelId="{E390EEA6-3049-4EBA-B59B-FA698DE09BDC}" type="presParOf" srcId="{AACFF24A-6A6B-4025-84A5-879501D88430}" destId="{D4F448D4-4146-435D-BA24-3E5433934131}" srcOrd="2" destOrd="0" presId="urn:microsoft.com/office/officeart/2018/2/layout/IconLabelList"/>
    <dgm:cxn modelId="{6B337095-2353-4A4A-A6D3-B7CC8F739519}" type="presParOf" srcId="{83805388-E1B6-4130-8E11-85801F19EC52}" destId="{4601A4B7-4E5C-4EF5-8C7B-7987C293055B}" srcOrd="1" destOrd="0" presId="urn:microsoft.com/office/officeart/2018/2/layout/IconLabelList"/>
    <dgm:cxn modelId="{5D464CDA-5F0F-4013-B119-B87267D38CCC}" type="presParOf" srcId="{83805388-E1B6-4130-8E11-85801F19EC52}" destId="{1F8EFB42-18F8-4360-991D-7EFCDFF4676B}" srcOrd="2" destOrd="0" presId="urn:microsoft.com/office/officeart/2018/2/layout/IconLabelList"/>
    <dgm:cxn modelId="{1B8A64BE-D6E8-484D-9E1B-7037C13F2197}" type="presParOf" srcId="{1F8EFB42-18F8-4360-991D-7EFCDFF4676B}" destId="{10236D00-4F63-471C-8AF4-BFA4F400F8A5}" srcOrd="0" destOrd="0" presId="urn:microsoft.com/office/officeart/2018/2/layout/IconLabelList"/>
    <dgm:cxn modelId="{742B31A3-71A7-4B76-8D0C-15825A055A85}" type="presParOf" srcId="{1F8EFB42-18F8-4360-991D-7EFCDFF4676B}" destId="{F82BB894-1BA0-4238-8F07-C3F2DDC882D3}" srcOrd="1" destOrd="0" presId="urn:microsoft.com/office/officeart/2018/2/layout/IconLabelList"/>
    <dgm:cxn modelId="{FB504448-3EC0-4631-9D8D-5F82C7001697}" type="presParOf" srcId="{1F8EFB42-18F8-4360-991D-7EFCDFF4676B}" destId="{AE15D916-57F5-4C76-998F-9DF36D6FE027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76B304-18E9-4E1A-B460-5700980DC874}">
      <dsp:nvSpPr>
        <dsp:cNvPr id="0" name=""/>
        <dsp:cNvSpPr/>
      </dsp:nvSpPr>
      <dsp:spPr>
        <a:xfrm>
          <a:off x="0" y="101801"/>
          <a:ext cx="5990135" cy="43173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baseline="0"/>
            <a:t>Jennifer Hill</a:t>
          </a:r>
          <a:endParaRPr lang="en-US" sz="1800" kern="1200"/>
        </a:p>
      </dsp:txBody>
      <dsp:txXfrm>
        <a:off x="21075" y="122876"/>
        <a:ext cx="5947985" cy="389580"/>
      </dsp:txXfrm>
    </dsp:sp>
    <dsp:sp modelId="{CBC3537C-7630-4616-A410-765C1468D1C1}">
      <dsp:nvSpPr>
        <dsp:cNvPr id="0" name=""/>
        <dsp:cNvSpPr/>
      </dsp:nvSpPr>
      <dsp:spPr>
        <a:xfrm>
          <a:off x="0" y="533531"/>
          <a:ext cx="5990135" cy="1378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187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/>
            <a:t>Health Science Admissions &amp; Advising Office Administrative Assistant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/>
            <a:t>903-415-2520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>
              <a:hlinkClick xmlns:r="http://schemas.openxmlformats.org/officeDocument/2006/relationships" r:id="rId1"/>
            </a:rPr>
            <a:t>hillj@grayson.edu</a:t>
          </a:r>
          <a:r>
            <a:rPr lang="en-US" sz="1400" kern="1200"/>
            <a:t>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/>
            <a:t>General Program Information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/>
            <a:t>Application Information </a:t>
          </a:r>
        </a:p>
      </dsp:txBody>
      <dsp:txXfrm>
        <a:off x="0" y="533531"/>
        <a:ext cx="5990135" cy="1378620"/>
      </dsp:txXfrm>
    </dsp:sp>
    <dsp:sp modelId="{C190BD12-D082-42BA-9305-C20E2C659467}">
      <dsp:nvSpPr>
        <dsp:cNvPr id="0" name=""/>
        <dsp:cNvSpPr/>
      </dsp:nvSpPr>
      <dsp:spPr>
        <a:xfrm>
          <a:off x="0" y="1912152"/>
          <a:ext cx="5990135" cy="43173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baseline="0"/>
            <a:t>Becki Rathfon</a:t>
          </a:r>
          <a:endParaRPr lang="en-US" sz="1800" kern="1200"/>
        </a:p>
      </dsp:txBody>
      <dsp:txXfrm>
        <a:off x="21075" y="1933227"/>
        <a:ext cx="5947985" cy="389580"/>
      </dsp:txXfrm>
    </dsp:sp>
    <dsp:sp modelId="{12B50507-01C9-4DDB-8266-0786003A8725}">
      <dsp:nvSpPr>
        <dsp:cNvPr id="0" name=""/>
        <dsp:cNvSpPr/>
      </dsp:nvSpPr>
      <dsp:spPr>
        <a:xfrm>
          <a:off x="0" y="2343882"/>
          <a:ext cx="5990135" cy="1192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187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/>
            <a:t>Health Science Admission &amp; Advising Specialist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>
              <a:hlinkClick xmlns:r="http://schemas.openxmlformats.org/officeDocument/2006/relationships" r:id="rId2"/>
            </a:rPr>
            <a:t>rathfonb@grayson.edu</a:t>
          </a:r>
          <a:r>
            <a:rPr lang="en-US" sz="1400" kern="1200"/>
            <a:t>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>
              <a:hlinkClick xmlns:r="http://schemas.openxmlformats.org/officeDocument/2006/relationships" r:id="rId3"/>
            </a:rPr>
            <a:t>https://advisingcounseling.as.me/BeckiRathfon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/>
            <a:t>Appointment Hours M-F 2pm-4pm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/>
            <a:t>Walk-In Hours M-F 9am -11:30am</a:t>
          </a:r>
        </a:p>
      </dsp:txBody>
      <dsp:txXfrm>
        <a:off x="0" y="2343882"/>
        <a:ext cx="5990135" cy="1192320"/>
      </dsp:txXfrm>
    </dsp:sp>
    <dsp:sp modelId="{42BF7BFF-2C26-4938-8B49-0D74969F0434}">
      <dsp:nvSpPr>
        <dsp:cNvPr id="0" name=""/>
        <dsp:cNvSpPr/>
      </dsp:nvSpPr>
      <dsp:spPr>
        <a:xfrm>
          <a:off x="0" y="3536202"/>
          <a:ext cx="5990135" cy="43173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baseline="0"/>
            <a:t>Cassandra Tovar</a:t>
          </a:r>
          <a:endParaRPr lang="en-US" sz="1800" kern="1200"/>
        </a:p>
      </dsp:txBody>
      <dsp:txXfrm>
        <a:off x="21075" y="3557277"/>
        <a:ext cx="5947985" cy="389580"/>
      </dsp:txXfrm>
    </dsp:sp>
    <dsp:sp modelId="{C415E489-8CB4-4633-B99A-DFCE580AA826}">
      <dsp:nvSpPr>
        <dsp:cNvPr id="0" name=""/>
        <dsp:cNvSpPr/>
      </dsp:nvSpPr>
      <dsp:spPr>
        <a:xfrm>
          <a:off x="0" y="3967932"/>
          <a:ext cx="5990135" cy="1192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187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/>
            <a:t>Health Science Admission &amp; Advising Specialist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>
              <a:hlinkClick xmlns:r="http://schemas.openxmlformats.org/officeDocument/2006/relationships" r:id="rId4"/>
            </a:rPr>
            <a:t>tovarc@grayson.edu</a:t>
          </a:r>
          <a:r>
            <a:rPr lang="en-US" sz="1400" kern="1200"/>
            <a:t>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>
              <a:hlinkClick xmlns:r="http://schemas.openxmlformats.org/officeDocument/2006/relationships" r:id="rId5"/>
            </a:rPr>
            <a:t>https://advisingcounseling.as.me/CassandraTovar</a:t>
          </a:r>
          <a:r>
            <a:rPr lang="en-US" sz="1400" kern="1200"/>
            <a:t>  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/>
            <a:t>Appointment Hours M-F 9am -11:30am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/>
            <a:t>Walk-In Hours M-F 2pm-4pm</a:t>
          </a:r>
        </a:p>
      </dsp:txBody>
      <dsp:txXfrm>
        <a:off x="0" y="3967932"/>
        <a:ext cx="5990135" cy="11923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878CB7-CBE4-4278-AB3B-9D6D2C7AB95E}">
      <dsp:nvSpPr>
        <dsp:cNvPr id="0" name=""/>
        <dsp:cNvSpPr/>
      </dsp:nvSpPr>
      <dsp:spPr>
        <a:xfrm>
          <a:off x="0" y="1743"/>
          <a:ext cx="8777329" cy="8837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3093F3-77F0-47A5-A478-A96A27F9283C}">
      <dsp:nvSpPr>
        <dsp:cNvPr id="0" name=""/>
        <dsp:cNvSpPr/>
      </dsp:nvSpPr>
      <dsp:spPr>
        <a:xfrm>
          <a:off x="267345" y="200596"/>
          <a:ext cx="486083" cy="4860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3970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BDF669-4E80-4773-A131-605D6A9C104B}">
      <dsp:nvSpPr>
        <dsp:cNvPr id="0" name=""/>
        <dsp:cNvSpPr/>
      </dsp:nvSpPr>
      <dsp:spPr>
        <a:xfrm>
          <a:off x="1020774" y="1743"/>
          <a:ext cx="7756554" cy="883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34" tIns="93534" rIns="93534" bIns="93534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Please email </a:t>
          </a:r>
          <a:r>
            <a:rPr lang="en-US" sz="1600" kern="1200"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nursing@grayson.edu</a:t>
          </a:r>
          <a:r>
            <a:rPr lang="en-US" sz="1600" kern="1200"/>
            <a:t> to request the Information Packet for the nursing program of your choice (Associate Degree Nursing (ADN) or Transitional Entry (LVN-RN) if you have not already done so.</a:t>
          </a:r>
        </a:p>
      </dsp:txBody>
      <dsp:txXfrm>
        <a:off x="1020774" y="1743"/>
        <a:ext cx="7756554" cy="883787"/>
      </dsp:txXfrm>
    </dsp:sp>
    <dsp:sp modelId="{231678BD-BB12-405F-9D44-9E7509AFE101}">
      <dsp:nvSpPr>
        <dsp:cNvPr id="0" name=""/>
        <dsp:cNvSpPr/>
      </dsp:nvSpPr>
      <dsp:spPr>
        <a:xfrm>
          <a:off x="0" y="1106478"/>
          <a:ext cx="8777329" cy="8837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9E0557-C4B8-432F-80A6-D5167A374EFB}">
      <dsp:nvSpPr>
        <dsp:cNvPr id="0" name=""/>
        <dsp:cNvSpPr/>
      </dsp:nvSpPr>
      <dsp:spPr>
        <a:xfrm>
          <a:off x="267345" y="1305330"/>
          <a:ext cx="486083" cy="486083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3970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E10FA4-2B93-4B57-B34C-1E85330320FD}">
      <dsp:nvSpPr>
        <dsp:cNvPr id="0" name=""/>
        <dsp:cNvSpPr/>
      </dsp:nvSpPr>
      <dsp:spPr>
        <a:xfrm>
          <a:off x="1020774" y="1106478"/>
          <a:ext cx="7756554" cy="883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34" tIns="93534" rIns="93534" bIns="93534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The information packet contains the application needed to apply to the selected nursing program </a:t>
          </a:r>
          <a:r>
            <a:rPr lang="en-US" sz="1600" i="1" kern="1200" dirty="0"/>
            <a:t>and</a:t>
          </a:r>
          <a:r>
            <a:rPr lang="en-US" sz="1600" kern="1200" dirty="0"/>
            <a:t> detailed application, eligibility, and admissions requirements. </a:t>
          </a:r>
        </a:p>
      </dsp:txBody>
      <dsp:txXfrm>
        <a:off x="1020774" y="1106478"/>
        <a:ext cx="7756554" cy="883787"/>
      </dsp:txXfrm>
    </dsp:sp>
    <dsp:sp modelId="{844D2B73-4063-4DD4-8CE7-6031747349AF}">
      <dsp:nvSpPr>
        <dsp:cNvPr id="0" name=""/>
        <dsp:cNvSpPr/>
      </dsp:nvSpPr>
      <dsp:spPr>
        <a:xfrm>
          <a:off x="0" y="2211212"/>
          <a:ext cx="8777329" cy="8837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999147-8669-4A3A-B502-34AF23E3FB2B}">
      <dsp:nvSpPr>
        <dsp:cNvPr id="0" name=""/>
        <dsp:cNvSpPr/>
      </dsp:nvSpPr>
      <dsp:spPr>
        <a:xfrm>
          <a:off x="267345" y="2410065"/>
          <a:ext cx="486083" cy="486083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3970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711B3A-8A5E-4930-B520-2B4BE4782345}">
      <dsp:nvSpPr>
        <dsp:cNvPr id="0" name=""/>
        <dsp:cNvSpPr/>
      </dsp:nvSpPr>
      <dsp:spPr>
        <a:xfrm>
          <a:off x="1020774" y="2211212"/>
          <a:ext cx="7756554" cy="883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34" tIns="93534" rIns="93534" bIns="93534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Applicants must ensure they are reviewing the most up-to-date information packet as policies and procedures are subject to change.</a:t>
          </a:r>
        </a:p>
      </dsp:txBody>
      <dsp:txXfrm>
        <a:off x="1020774" y="2211212"/>
        <a:ext cx="7756554" cy="883787"/>
      </dsp:txXfrm>
    </dsp:sp>
    <dsp:sp modelId="{9DDBA3D7-B7A0-4BBD-B546-F8316F63B7DD}">
      <dsp:nvSpPr>
        <dsp:cNvPr id="0" name=""/>
        <dsp:cNvSpPr/>
      </dsp:nvSpPr>
      <dsp:spPr>
        <a:xfrm>
          <a:off x="0" y="3315947"/>
          <a:ext cx="8777329" cy="8837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3010C7-9B45-49B7-886B-140EB2AD0E99}">
      <dsp:nvSpPr>
        <dsp:cNvPr id="0" name=""/>
        <dsp:cNvSpPr/>
      </dsp:nvSpPr>
      <dsp:spPr>
        <a:xfrm>
          <a:off x="267345" y="3514799"/>
          <a:ext cx="486083" cy="486083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 w="13970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32B5FC-9E61-4432-8B70-EF40596CEE48}">
      <dsp:nvSpPr>
        <dsp:cNvPr id="0" name=""/>
        <dsp:cNvSpPr/>
      </dsp:nvSpPr>
      <dsp:spPr>
        <a:xfrm>
          <a:off x="1020774" y="3315947"/>
          <a:ext cx="7756554" cy="883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34" tIns="93534" rIns="93534" bIns="93534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Please note this video is only a BRIEF OVERVIEW of the requirements to apply to a nursing program, for a FULL OVERVIEW of the requirements, applicants must read the entire information packet thoroughly.</a:t>
          </a:r>
        </a:p>
      </dsp:txBody>
      <dsp:txXfrm>
        <a:off x="1020774" y="3315947"/>
        <a:ext cx="7756554" cy="8837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997991-00CF-4EB7-84C5-B84E4CA91543}">
      <dsp:nvSpPr>
        <dsp:cNvPr id="0" name=""/>
        <dsp:cNvSpPr/>
      </dsp:nvSpPr>
      <dsp:spPr>
        <a:xfrm>
          <a:off x="579" y="449394"/>
          <a:ext cx="2259939" cy="1355963"/>
        </a:xfrm>
        <a:prstGeom prst="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Reading</a:t>
          </a:r>
        </a:p>
      </dsp:txBody>
      <dsp:txXfrm>
        <a:off x="579" y="449394"/>
        <a:ext cx="2259939" cy="1355963"/>
      </dsp:txXfrm>
    </dsp:sp>
    <dsp:sp modelId="{93BCB2E6-BDBB-4101-ABE1-213348B919F3}">
      <dsp:nvSpPr>
        <dsp:cNvPr id="0" name=""/>
        <dsp:cNvSpPr/>
      </dsp:nvSpPr>
      <dsp:spPr>
        <a:xfrm>
          <a:off x="2486512" y="449394"/>
          <a:ext cx="2259939" cy="1355963"/>
        </a:xfrm>
        <a:prstGeom prst="rect">
          <a:avLst/>
        </a:prstGeom>
        <a:solidFill>
          <a:schemeClr val="accent2">
            <a:shade val="50000"/>
            <a:hueOff val="242150"/>
            <a:satOff val="-26973"/>
            <a:lumOff val="25972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Grammar</a:t>
          </a:r>
          <a:endParaRPr lang="en-US" sz="3000" kern="1200" dirty="0"/>
        </a:p>
      </dsp:txBody>
      <dsp:txXfrm>
        <a:off x="2486512" y="449394"/>
        <a:ext cx="2259939" cy="1355963"/>
      </dsp:txXfrm>
    </dsp:sp>
    <dsp:sp modelId="{E659CA61-73DD-4F35-BAEB-CDCAE440FC92}">
      <dsp:nvSpPr>
        <dsp:cNvPr id="0" name=""/>
        <dsp:cNvSpPr/>
      </dsp:nvSpPr>
      <dsp:spPr>
        <a:xfrm>
          <a:off x="579" y="2031351"/>
          <a:ext cx="2259939" cy="1355963"/>
        </a:xfrm>
        <a:prstGeom prst="rect">
          <a:avLst/>
        </a:prstGeom>
        <a:solidFill>
          <a:schemeClr val="accent1">
            <a:lumMod val="75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Vocabulary</a:t>
          </a:r>
          <a:endParaRPr lang="en-US" sz="3000" kern="1200" dirty="0"/>
        </a:p>
      </dsp:txBody>
      <dsp:txXfrm>
        <a:off x="579" y="2031351"/>
        <a:ext cx="2259939" cy="1355963"/>
      </dsp:txXfrm>
    </dsp:sp>
    <dsp:sp modelId="{1882291E-717A-4F35-B5E5-7CD372935DE7}">
      <dsp:nvSpPr>
        <dsp:cNvPr id="0" name=""/>
        <dsp:cNvSpPr/>
      </dsp:nvSpPr>
      <dsp:spPr>
        <a:xfrm>
          <a:off x="2486512" y="2031351"/>
          <a:ext cx="2259939" cy="1355963"/>
        </a:xfrm>
        <a:prstGeom prst="rect">
          <a:avLst/>
        </a:prstGeom>
        <a:solidFill>
          <a:schemeClr val="accent2">
            <a:shade val="50000"/>
            <a:hueOff val="484300"/>
            <a:satOff val="-53946"/>
            <a:lumOff val="51945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Anatomy &amp; Physiology</a:t>
          </a:r>
          <a:endParaRPr lang="en-US" sz="3000" kern="1200" dirty="0"/>
        </a:p>
      </dsp:txBody>
      <dsp:txXfrm>
        <a:off x="2486512" y="2031351"/>
        <a:ext cx="2259939" cy="1355963"/>
      </dsp:txXfrm>
    </dsp:sp>
    <dsp:sp modelId="{17CD72E2-CF29-4513-A4D0-1F916ED25D4F}">
      <dsp:nvSpPr>
        <dsp:cNvPr id="0" name=""/>
        <dsp:cNvSpPr/>
      </dsp:nvSpPr>
      <dsp:spPr>
        <a:xfrm>
          <a:off x="1243545" y="3613309"/>
          <a:ext cx="2259939" cy="1355963"/>
        </a:xfrm>
        <a:prstGeom prst="rect">
          <a:avLst/>
        </a:prstGeom>
        <a:solidFill>
          <a:schemeClr val="accent2">
            <a:lumMod val="50000"/>
            <a:lumOff val="50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Math</a:t>
          </a:r>
          <a:endParaRPr lang="en-US" sz="3000" kern="1200" dirty="0"/>
        </a:p>
      </dsp:txBody>
      <dsp:txXfrm>
        <a:off x="1243545" y="3613309"/>
        <a:ext cx="2259939" cy="135596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17DCA-DC52-4EA7-8D9C-84851E9AD3F8}">
      <dsp:nvSpPr>
        <dsp:cNvPr id="0" name=""/>
        <dsp:cNvSpPr/>
      </dsp:nvSpPr>
      <dsp:spPr>
        <a:xfrm rot="5400000">
          <a:off x="2889578" y="79320"/>
          <a:ext cx="1150721" cy="1001127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 dirty="0"/>
            <a:t>TDAP</a:t>
          </a:r>
        </a:p>
      </dsp:txBody>
      <dsp:txXfrm rot="-5400000">
        <a:off x="3120384" y="183844"/>
        <a:ext cx="689109" cy="792079"/>
      </dsp:txXfrm>
    </dsp:sp>
    <dsp:sp modelId="{1185162E-E964-40C1-8802-C734E2C08496}">
      <dsp:nvSpPr>
        <dsp:cNvPr id="0" name=""/>
        <dsp:cNvSpPr/>
      </dsp:nvSpPr>
      <dsp:spPr>
        <a:xfrm>
          <a:off x="3995882" y="234667"/>
          <a:ext cx="1284204" cy="690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5BEE93-64A3-4174-B9A6-E6375424DCA2}">
      <dsp:nvSpPr>
        <dsp:cNvPr id="0" name=""/>
        <dsp:cNvSpPr/>
      </dsp:nvSpPr>
      <dsp:spPr>
        <a:xfrm rot="5400000">
          <a:off x="1808361" y="79320"/>
          <a:ext cx="1150721" cy="1001127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2039167" y="183844"/>
        <a:ext cx="689109" cy="792079"/>
      </dsp:txXfrm>
    </dsp:sp>
    <dsp:sp modelId="{ACDF696A-B949-4E57-B6CA-5BBDAA2E9122}">
      <dsp:nvSpPr>
        <dsp:cNvPr id="0" name=""/>
        <dsp:cNvSpPr/>
      </dsp:nvSpPr>
      <dsp:spPr>
        <a:xfrm rot="5400000">
          <a:off x="2346898" y="1056052"/>
          <a:ext cx="1150721" cy="1001127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50000"/>
            <a:hueOff val="201792"/>
            <a:satOff val="-22478"/>
            <a:lumOff val="21644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 dirty="0"/>
            <a:t>Hepatitis B</a:t>
          </a:r>
        </a:p>
      </dsp:txBody>
      <dsp:txXfrm rot="-5400000">
        <a:off x="2577704" y="1160576"/>
        <a:ext cx="689109" cy="792079"/>
      </dsp:txXfrm>
    </dsp:sp>
    <dsp:sp modelId="{D75DE8FD-8E58-4EBF-BE20-1122AE572ECE}">
      <dsp:nvSpPr>
        <dsp:cNvPr id="0" name=""/>
        <dsp:cNvSpPr/>
      </dsp:nvSpPr>
      <dsp:spPr>
        <a:xfrm>
          <a:off x="1137490" y="1211399"/>
          <a:ext cx="1242779" cy="690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530D40-0C02-41FB-A135-58748CD54096}">
      <dsp:nvSpPr>
        <dsp:cNvPr id="0" name=""/>
        <dsp:cNvSpPr/>
      </dsp:nvSpPr>
      <dsp:spPr>
        <a:xfrm rot="5400000">
          <a:off x="3428116" y="1056052"/>
          <a:ext cx="1150721" cy="1001127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3658922" y="1160576"/>
        <a:ext cx="689109" cy="792079"/>
      </dsp:txXfrm>
    </dsp:sp>
    <dsp:sp modelId="{33321E1D-6AC0-4FF7-AB65-29BCC2BE8746}">
      <dsp:nvSpPr>
        <dsp:cNvPr id="0" name=""/>
        <dsp:cNvSpPr/>
      </dsp:nvSpPr>
      <dsp:spPr>
        <a:xfrm rot="5400000">
          <a:off x="2889578" y="2032784"/>
          <a:ext cx="1150721" cy="1001127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50000"/>
            <a:hueOff val="403583"/>
            <a:satOff val="-44955"/>
            <a:lumOff val="43287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 dirty="0"/>
            <a:t>MMR</a:t>
          </a:r>
        </a:p>
      </dsp:txBody>
      <dsp:txXfrm rot="-5400000">
        <a:off x="3120384" y="2137308"/>
        <a:ext cx="689109" cy="792079"/>
      </dsp:txXfrm>
    </dsp:sp>
    <dsp:sp modelId="{3FB91DB9-6A49-4BC1-A71C-14B274E15FBE}">
      <dsp:nvSpPr>
        <dsp:cNvPr id="0" name=""/>
        <dsp:cNvSpPr/>
      </dsp:nvSpPr>
      <dsp:spPr>
        <a:xfrm>
          <a:off x="4853827" y="1246554"/>
          <a:ext cx="832511" cy="562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61CC3B-5A32-4182-ADCB-D5470E2BDAC0}">
      <dsp:nvSpPr>
        <dsp:cNvPr id="0" name=""/>
        <dsp:cNvSpPr/>
      </dsp:nvSpPr>
      <dsp:spPr>
        <a:xfrm rot="5400000">
          <a:off x="1808361" y="2032784"/>
          <a:ext cx="1150721" cy="1001127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2039167" y="2137308"/>
        <a:ext cx="689109" cy="792079"/>
      </dsp:txXfrm>
    </dsp:sp>
    <dsp:sp modelId="{6D87D36E-2317-40A0-AFB5-E9AC07B397D1}">
      <dsp:nvSpPr>
        <dsp:cNvPr id="0" name=""/>
        <dsp:cNvSpPr/>
      </dsp:nvSpPr>
      <dsp:spPr>
        <a:xfrm rot="5400000">
          <a:off x="2346898" y="3009516"/>
          <a:ext cx="1150721" cy="1001127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50000"/>
            <a:hueOff val="605375"/>
            <a:satOff val="-67433"/>
            <a:lumOff val="64931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 dirty="0"/>
            <a:t>Varicella</a:t>
          </a:r>
        </a:p>
      </dsp:txBody>
      <dsp:txXfrm rot="-5400000">
        <a:off x="2577704" y="3114040"/>
        <a:ext cx="689109" cy="792079"/>
      </dsp:txXfrm>
    </dsp:sp>
    <dsp:sp modelId="{1C1A136C-BB2A-4382-9225-ECCF8899026A}">
      <dsp:nvSpPr>
        <dsp:cNvPr id="0" name=""/>
        <dsp:cNvSpPr/>
      </dsp:nvSpPr>
      <dsp:spPr>
        <a:xfrm>
          <a:off x="1137490" y="3164864"/>
          <a:ext cx="1242779" cy="690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9FFA87-542F-42C7-AE07-653BF75D25C0}">
      <dsp:nvSpPr>
        <dsp:cNvPr id="0" name=""/>
        <dsp:cNvSpPr/>
      </dsp:nvSpPr>
      <dsp:spPr>
        <a:xfrm rot="5400000">
          <a:off x="3428116" y="3009516"/>
          <a:ext cx="1150721" cy="1001127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3658922" y="3114040"/>
        <a:ext cx="689109" cy="792079"/>
      </dsp:txXfrm>
    </dsp:sp>
    <dsp:sp modelId="{711011A7-1EE9-4450-AF22-FD6B276F340D}">
      <dsp:nvSpPr>
        <dsp:cNvPr id="0" name=""/>
        <dsp:cNvSpPr/>
      </dsp:nvSpPr>
      <dsp:spPr>
        <a:xfrm rot="5400000">
          <a:off x="2889578" y="3986249"/>
          <a:ext cx="1150721" cy="1001127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50000"/>
            <a:hueOff val="403583"/>
            <a:satOff val="-44955"/>
            <a:lumOff val="43287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 dirty="0"/>
            <a:t>Influenza </a:t>
          </a:r>
        </a:p>
      </dsp:txBody>
      <dsp:txXfrm rot="-5400000">
        <a:off x="3120384" y="4090773"/>
        <a:ext cx="689109" cy="792079"/>
      </dsp:txXfrm>
    </dsp:sp>
    <dsp:sp modelId="{6462CEB0-B166-4914-B2E9-4A9C0BFE3F0F}">
      <dsp:nvSpPr>
        <dsp:cNvPr id="0" name=""/>
        <dsp:cNvSpPr/>
      </dsp:nvSpPr>
      <dsp:spPr>
        <a:xfrm>
          <a:off x="3995882" y="4141596"/>
          <a:ext cx="1284204" cy="690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472946-F2DE-408A-8132-EE3818E5C0F7}">
      <dsp:nvSpPr>
        <dsp:cNvPr id="0" name=""/>
        <dsp:cNvSpPr/>
      </dsp:nvSpPr>
      <dsp:spPr>
        <a:xfrm rot="5400000">
          <a:off x="1808361" y="3986249"/>
          <a:ext cx="1150721" cy="1001127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2039167" y="4090773"/>
        <a:ext cx="689109" cy="792079"/>
      </dsp:txXfrm>
    </dsp:sp>
    <dsp:sp modelId="{7C5ABBCD-3A37-45CC-A42E-B0C4103D535D}">
      <dsp:nvSpPr>
        <dsp:cNvPr id="0" name=""/>
        <dsp:cNvSpPr/>
      </dsp:nvSpPr>
      <dsp:spPr>
        <a:xfrm rot="5400000">
          <a:off x="2346898" y="4962981"/>
          <a:ext cx="1150721" cy="1001127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50000"/>
            <a:hueOff val="201792"/>
            <a:satOff val="-22478"/>
            <a:lumOff val="21644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kern="1200" dirty="0"/>
            <a:t>Meningitis*</a:t>
          </a:r>
        </a:p>
      </dsp:txBody>
      <dsp:txXfrm rot="-5400000">
        <a:off x="2577704" y="5067505"/>
        <a:ext cx="689109" cy="792079"/>
      </dsp:txXfrm>
    </dsp:sp>
    <dsp:sp modelId="{39AD8A50-91D3-4763-8DEE-021D55E149BF}">
      <dsp:nvSpPr>
        <dsp:cNvPr id="0" name=""/>
        <dsp:cNvSpPr/>
      </dsp:nvSpPr>
      <dsp:spPr>
        <a:xfrm>
          <a:off x="1137490" y="5118328"/>
          <a:ext cx="1242779" cy="690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36503E-3956-410B-AFAE-2F89E720E5E0}">
      <dsp:nvSpPr>
        <dsp:cNvPr id="0" name=""/>
        <dsp:cNvSpPr/>
      </dsp:nvSpPr>
      <dsp:spPr>
        <a:xfrm rot="5400000">
          <a:off x="3428116" y="4962981"/>
          <a:ext cx="1150721" cy="1001127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3658922" y="5067505"/>
        <a:ext cx="689109" cy="79207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414CD2-6B76-4952-AF6E-47561A1C98DC}">
      <dsp:nvSpPr>
        <dsp:cNvPr id="0" name=""/>
        <dsp:cNvSpPr/>
      </dsp:nvSpPr>
      <dsp:spPr>
        <a:xfrm>
          <a:off x="0" y="0"/>
          <a:ext cx="5514363" cy="1434258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Points Chart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i="1" kern="1200" dirty="0"/>
            <a:t>28 points total</a:t>
          </a:r>
        </a:p>
      </dsp:txBody>
      <dsp:txXfrm>
        <a:off x="0" y="0"/>
        <a:ext cx="5514363" cy="1434258"/>
      </dsp:txXfrm>
    </dsp:sp>
    <dsp:sp modelId="{5828AA12-99BB-49AD-8D38-4C15EA4EC16A}">
      <dsp:nvSpPr>
        <dsp:cNvPr id="0" name=""/>
        <dsp:cNvSpPr/>
      </dsp:nvSpPr>
      <dsp:spPr>
        <a:xfrm>
          <a:off x="0" y="1434258"/>
          <a:ext cx="1378590" cy="3011941"/>
        </a:xfrm>
        <a:prstGeom prst="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SCIENCE COURSES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 </a:t>
          </a:r>
          <a:r>
            <a:rPr lang="en-US" sz="1600" kern="1200" dirty="0"/>
            <a:t>(up to 18 points total)</a:t>
          </a:r>
          <a:endParaRPr lang="en-US" sz="2800" kern="1200" dirty="0"/>
        </a:p>
      </dsp:txBody>
      <dsp:txXfrm>
        <a:off x="0" y="1434258"/>
        <a:ext cx="1378590" cy="3011941"/>
      </dsp:txXfrm>
    </dsp:sp>
    <dsp:sp modelId="{7F842334-0236-40C5-BD0C-64B8841997B0}">
      <dsp:nvSpPr>
        <dsp:cNvPr id="0" name=""/>
        <dsp:cNvSpPr/>
      </dsp:nvSpPr>
      <dsp:spPr>
        <a:xfrm>
          <a:off x="1378590" y="1434258"/>
          <a:ext cx="1378590" cy="3011941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OTHER COURSES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 </a:t>
          </a:r>
          <a:r>
            <a:rPr lang="en-US" sz="1600" kern="1200" dirty="0"/>
            <a:t>(up to 5 points total)</a:t>
          </a:r>
          <a:endParaRPr lang="en-US" sz="2800" kern="1200" dirty="0"/>
        </a:p>
      </dsp:txBody>
      <dsp:txXfrm>
        <a:off x="1378590" y="1434258"/>
        <a:ext cx="1378590" cy="3011941"/>
      </dsp:txXfrm>
    </dsp:sp>
    <dsp:sp modelId="{A835F8ED-88DA-460D-98C1-FF641CFD1189}">
      <dsp:nvSpPr>
        <dsp:cNvPr id="0" name=""/>
        <dsp:cNvSpPr/>
      </dsp:nvSpPr>
      <dsp:spPr>
        <a:xfrm>
          <a:off x="2757181" y="1434258"/>
          <a:ext cx="1378590" cy="3011941"/>
        </a:xfrm>
        <a:prstGeom prst="rect">
          <a:avLst/>
        </a:prstGeom>
        <a:solidFill>
          <a:schemeClr val="accent2">
            <a:lumMod val="50000"/>
            <a:lumOff val="50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HESI SCORES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(up to 3 points total)</a:t>
          </a:r>
          <a:endParaRPr lang="en-US" sz="2000" kern="1200" dirty="0"/>
        </a:p>
      </dsp:txBody>
      <dsp:txXfrm>
        <a:off x="2757181" y="1434258"/>
        <a:ext cx="1378590" cy="3011941"/>
      </dsp:txXfrm>
    </dsp:sp>
    <dsp:sp modelId="{7950A7B7-1BB3-4491-BDDA-B707368CA5AB}">
      <dsp:nvSpPr>
        <dsp:cNvPr id="0" name=""/>
        <dsp:cNvSpPr/>
      </dsp:nvSpPr>
      <dsp:spPr>
        <a:xfrm>
          <a:off x="4135772" y="1434258"/>
          <a:ext cx="1378590" cy="3011941"/>
        </a:xfrm>
        <a:prstGeom prst="rect">
          <a:avLst/>
        </a:prstGeom>
        <a:solidFill>
          <a:schemeClr val="accent3">
            <a:lumMod val="25000"/>
            <a:lumOff val="75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RESIDENCY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 (2 points if applicable)</a:t>
          </a:r>
        </a:p>
      </dsp:txBody>
      <dsp:txXfrm>
        <a:off x="4135772" y="1434258"/>
        <a:ext cx="1378590" cy="3011941"/>
      </dsp:txXfrm>
    </dsp:sp>
    <dsp:sp modelId="{959A7FAF-CE80-48A1-B87A-8D60969AC3E9}">
      <dsp:nvSpPr>
        <dsp:cNvPr id="0" name=""/>
        <dsp:cNvSpPr/>
      </dsp:nvSpPr>
      <dsp:spPr>
        <a:xfrm>
          <a:off x="0" y="4446199"/>
          <a:ext cx="5514363" cy="334660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13E7B6-29E1-4ABB-B0F6-3E9A9252BD63}">
      <dsp:nvSpPr>
        <dsp:cNvPr id="0" name=""/>
        <dsp:cNvSpPr/>
      </dsp:nvSpPr>
      <dsp:spPr>
        <a:xfrm>
          <a:off x="3797" y="779426"/>
          <a:ext cx="2210323" cy="884129"/>
        </a:xfrm>
        <a:prstGeom prst="chevron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Submit Application</a:t>
          </a:r>
        </a:p>
      </dsp:txBody>
      <dsp:txXfrm>
        <a:off x="445862" y="779426"/>
        <a:ext cx="1326194" cy="884129"/>
      </dsp:txXfrm>
    </dsp:sp>
    <dsp:sp modelId="{45051A98-06A0-4092-B16D-60ADF57C54BD}">
      <dsp:nvSpPr>
        <dsp:cNvPr id="0" name=""/>
        <dsp:cNvSpPr/>
      </dsp:nvSpPr>
      <dsp:spPr>
        <a:xfrm>
          <a:off x="1993088" y="779426"/>
          <a:ext cx="2210323" cy="884129"/>
        </a:xfrm>
        <a:prstGeom prst="chevron">
          <a:avLst/>
        </a:prstGeom>
        <a:solidFill>
          <a:schemeClr val="accent3">
            <a:shade val="80000"/>
            <a:hueOff val="194071"/>
            <a:satOff val="-20460"/>
            <a:lumOff val="14653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Maintain an updated file</a:t>
          </a:r>
        </a:p>
      </dsp:txBody>
      <dsp:txXfrm>
        <a:off x="2435153" y="779426"/>
        <a:ext cx="1326194" cy="884129"/>
      </dsp:txXfrm>
    </dsp:sp>
    <dsp:sp modelId="{F51164D8-E9DD-4C82-8B86-4DDDEA39BF13}">
      <dsp:nvSpPr>
        <dsp:cNvPr id="0" name=""/>
        <dsp:cNvSpPr/>
      </dsp:nvSpPr>
      <dsp:spPr>
        <a:xfrm>
          <a:off x="3982379" y="779426"/>
          <a:ext cx="2210323" cy="884129"/>
        </a:xfrm>
        <a:prstGeom prst="chevron">
          <a:avLst/>
        </a:prstGeom>
        <a:solidFill>
          <a:schemeClr val="accent3">
            <a:shade val="80000"/>
            <a:hueOff val="388143"/>
            <a:satOff val="-40920"/>
            <a:lumOff val="29305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Finalize the Background check process</a:t>
          </a:r>
        </a:p>
      </dsp:txBody>
      <dsp:txXfrm>
        <a:off x="4424444" y="779426"/>
        <a:ext cx="1326194" cy="884129"/>
      </dsp:txXfrm>
    </dsp:sp>
    <dsp:sp modelId="{BF7F6AFD-1A10-4E7D-948F-ABC5E5C4ECD1}">
      <dsp:nvSpPr>
        <dsp:cNvPr id="0" name=""/>
        <dsp:cNvSpPr/>
      </dsp:nvSpPr>
      <dsp:spPr>
        <a:xfrm>
          <a:off x="5971670" y="779426"/>
          <a:ext cx="2210323" cy="884129"/>
        </a:xfrm>
        <a:prstGeom prst="chevron">
          <a:avLst/>
        </a:prstGeom>
        <a:solidFill>
          <a:schemeClr val="accent3">
            <a:shade val="80000"/>
            <a:hueOff val="582214"/>
            <a:satOff val="-61380"/>
            <a:lumOff val="43958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Wait for admissions decision</a:t>
          </a:r>
        </a:p>
      </dsp:txBody>
      <dsp:txXfrm>
        <a:off x="6413735" y="779426"/>
        <a:ext cx="1326194" cy="88412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532B06-1552-49AF-A96B-127CB56B3AE9}">
      <dsp:nvSpPr>
        <dsp:cNvPr id="0" name=""/>
        <dsp:cNvSpPr/>
      </dsp:nvSpPr>
      <dsp:spPr>
        <a:xfrm>
          <a:off x="2537839" y="1003861"/>
          <a:ext cx="55196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1969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99260" y="1046668"/>
        <a:ext cx="29128" cy="5825"/>
      </dsp:txXfrm>
    </dsp:sp>
    <dsp:sp modelId="{B21E20F6-B519-467A-9B0A-BEE45C9267DF}">
      <dsp:nvSpPr>
        <dsp:cNvPr id="0" name=""/>
        <dsp:cNvSpPr/>
      </dsp:nvSpPr>
      <dsp:spPr>
        <a:xfrm>
          <a:off x="6728" y="289708"/>
          <a:ext cx="2532910" cy="1519746"/>
        </a:xfrm>
        <a:prstGeom prst="rect">
          <a:avLst/>
        </a:prstGeom>
        <a:solidFill>
          <a:schemeClr val="tx1">
            <a:lumMod val="95000"/>
            <a:lumOff val="500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4115" tIns="130280" rIns="124115" bIns="130280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baseline="0"/>
            <a:t>Upon submission of eligible application, all applicants will be notified of the background check process</a:t>
          </a:r>
          <a:endParaRPr lang="en-US" sz="1300" kern="1200"/>
        </a:p>
      </dsp:txBody>
      <dsp:txXfrm>
        <a:off x="6728" y="289708"/>
        <a:ext cx="2532910" cy="1519746"/>
      </dsp:txXfrm>
    </dsp:sp>
    <dsp:sp modelId="{934FA66F-7E3C-4CB6-A187-CD4F3056576D}">
      <dsp:nvSpPr>
        <dsp:cNvPr id="0" name=""/>
        <dsp:cNvSpPr/>
      </dsp:nvSpPr>
      <dsp:spPr>
        <a:xfrm>
          <a:off x="5653319" y="1003861"/>
          <a:ext cx="55196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1969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914740" y="1046668"/>
        <a:ext cx="29128" cy="5825"/>
      </dsp:txXfrm>
    </dsp:sp>
    <dsp:sp modelId="{0F219793-5452-4ABD-9D7F-11CAB64398D6}">
      <dsp:nvSpPr>
        <dsp:cNvPr id="0" name=""/>
        <dsp:cNvSpPr/>
      </dsp:nvSpPr>
      <dsp:spPr>
        <a:xfrm>
          <a:off x="3122209" y="289708"/>
          <a:ext cx="2532910" cy="1519746"/>
        </a:xfrm>
        <a:prstGeom prst="rect">
          <a:avLst/>
        </a:prstGeom>
        <a:solidFill>
          <a:schemeClr val="tx1">
            <a:lumMod val="75000"/>
            <a:lumOff val="2500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4115" tIns="130280" rIns="124115" bIns="130280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baseline="0" dirty="0"/>
            <a:t>Background checks are initiated using the demographic information obtained from the Application Page </a:t>
          </a:r>
          <a:endParaRPr lang="en-US" sz="1300" kern="1200" dirty="0"/>
        </a:p>
      </dsp:txBody>
      <dsp:txXfrm>
        <a:off x="3122209" y="289708"/>
        <a:ext cx="2532910" cy="1519746"/>
      </dsp:txXfrm>
    </dsp:sp>
    <dsp:sp modelId="{2899A887-7197-44FB-92C5-7874DC80AF56}">
      <dsp:nvSpPr>
        <dsp:cNvPr id="0" name=""/>
        <dsp:cNvSpPr/>
      </dsp:nvSpPr>
      <dsp:spPr>
        <a:xfrm>
          <a:off x="1273184" y="1807654"/>
          <a:ext cx="6230960" cy="551969"/>
        </a:xfrm>
        <a:custGeom>
          <a:avLst/>
          <a:gdLst/>
          <a:ahLst/>
          <a:cxnLst/>
          <a:rect l="0" t="0" r="0" b="0"/>
          <a:pathLst>
            <a:path>
              <a:moveTo>
                <a:pt x="6230960" y="0"/>
              </a:moveTo>
              <a:lnTo>
                <a:pt x="6230960" y="293084"/>
              </a:lnTo>
              <a:lnTo>
                <a:pt x="0" y="293084"/>
              </a:lnTo>
              <a:lnTo>
                <a:pt x="0" y="551969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32211" y="2080726"/>
        <a:ext cx="312906" cy="5825"/>
      </dsp:txXfrm>
    </dsp:sp>
    <dsp:sp modelId="{043DEE56-780E-444D-B48D-B40E27899803}">
      <dsp:nvSpPr>
        <dsp:cNvPr id="0" name=""/>
        <dsp:cNvSpPr/>
      </dsp:nvSpPr>
      <dsp:spPr>
        <a:xfrm>
          <a:off x="6237689" y="289708"/>
          <a:ext cx="2532910" cy="1519746"/>
        </a:xfrm>
        <a:prstGeom prst="rect">
          <a:avLst/>
        </a:prstGeom>
        <a:solidFill>
          <a:schemeClr val="tx1">
            <a:lumMod val="65000"/>
            <a:lumOff val="3500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4115" tIns="130280" rIns="124115" bIns="130280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baseline="0" dirty="0"/>
            <a:t>FYI: It is very common to be selected for fingerprinting if an applicant has never undergone a background check through a nursing program</a:t>
          </a:r>
          <a:endParaRPr lang="en-US" sz="1300" i="1" kern="1200" dirty="0"/>
        </a:p>
      </dsp:txBody>
      <dsp:txXfrm>
        <a:off x="6237689" y="289708"/>
        <a:ext cx="2532910" cy="1519746"/>
      </dsp:txXfrm>
    </dsp:sp>
    <dsp:sp modelId="{D5FD6DA0-2F29-4E72-9D68-6540271A2222}">
      <dsp:nvSpPr>
        <dsp:cNvPr id="0" name=""/>
        <dsp:cNvSpPr/>
      </dsp:nvSpPr>
      <dsp:spPr>
        <a:xfrm>
          <a:off x="2537839" y="3106177"/>
          <a:ext cx="55196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1969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99260" y="3148984"/>
        <a:ext cx="29128" cy="5825"/>
      </dsp:txXfrm>
    </dsp:sp>
    <dsp:sp modelId="{CC37D5AC-376D-42FC-901C-B8467A027775}">
      <dsp:nvSpPr>
        <dsp:cNvPr id="0" name=""/>
        <dsp:cNvSpPr/>
      </dsp:nvSpPr>
      <dsp:spPr>
        <a:xfrm>
          <a:off x="6728" y="2392024"/>
          <a:ext cx="2532910" cy="1519746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4115" tIns="130280" rIns="124115" bIns="130280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baseline="0" dirty="0"/>
            <a:t>FYI: If an applicant has undergone a background check and previously received NCLEX clearance documents, they can submit those with their application </a:t>
          </a:r>
          <a:endParaRPr lang="en-US" sz="1300" i="1" kern="1200" dirty="0"/>
        </a:p>
      </dsp:txBody>
      <dsp:txXfrm>
        <a:off x="6728" y="2392024"/>
        <a:ext cx="2532910" cy="1519746"/>
      </dsp:txXfrm>
    </dsp:sp>
    <dsp:sp modelId="{DBBA04C2-A2D1-4DF0-88EE-F7979484A037}">
      <dsp:nvSpPr>
        <dsp:cNvPr id="0" name=""/>
        <dsp:cNvSpPr/>
      </dsp:nvSpPr>
      <dsp:spPr>
        <a:xfrm>
          <a:off x="5653319" y="3106177"/>
          <a:ext cx="55196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1969" y="4572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914740" y="3148984"/>
        <a:ext cx="29128" cy="5825"/>
      </dsp:txXfrm>
    </dsp:sp>
    <dsp:sp modelId="{3483A2BA-4A9B-4E0C-A16C-08BCFC26F9FA}">
      <dsp:nvSpPr>
        <dsp:cNvPr id="0" name=""/>
        <dsp:cNvSpPr/>
      </dsp:nvSpPr>
      <dsp:spPr>
        <a:xfrm>
          <a:off x="3122209" y="2392024"/>
          <a:ext cx="2532910" cy="1519746"/>
        </a:xfrm>
        <a:prstGeom prst="rect">
          <a:avLst/>
        </a:prstGeom>
        <a:solidFill>
          <a:schemeClr val="bg1">
            <a:lumMod val="6500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4115" tIns="130280" rIns="124115" bIns="130280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baseline="0" dirty="0"/>
            <a:t>The students will be notified via email from </a:t>
          </a:r>
          <a:r>
            <a:rPr lang="en-US" sz="1300" kern="1200" baseline="0" dirty="0" err="1"/>
            <a:t>Identogo</a:t>
          </a:r>
          <a:r>
            <a:rPr lang="en-US" sz="1300" kern="1200" baseline="0" dirty="0"/>
            <a:t> if they are required to undergo fingerprinting. </a:t>
          </a:r>
          <a:r>
            <a:rPr lang="en-US" sz="1300" i="1" kern="1200" baseline="0" dirty="0"/>
            <a:t>See information packet for more details.</a:t>
          </a:r>
          <a:endParaRPr lang="en-US" sz="1300" i="1" kern="1200" dirty="0"/>
        </a:p>
      </dsp:txBody>
      <dsp:txXfrm>
        <a:off x="3122209" y="2392024"/>
        <a:ext cx="2532910" cy="1519746"/>
      </dsp:txXfrm>
    </dsp:sp>
    <dsp:sp modelId="{8A42AF8D-B1CB-4733-B670-39E8DEB2FC08}">
      <dsp:nvSpPr>
        <dsp:cNvPr id="0" name=""/>
        <dsp:cNvSpPr/>
      </dsp:nvSpPr>
      <dsp:spPr>
        <a:xfrm>
          <a:off x="6237689" y="2392024"/>
          <a:ext cx="2532910" cy="1519746"/>
        </a:xfrm>
        <a:prstGeom prst="rect">
          <a:avLst/>
        </a:prstGeom>
        <a:solidFill>
          <a:schemeClr val="accent2">
            <a:lumMod val="75000"/>
            <a:lumOff val="2500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4115" tIns="130280" rIns="124115" bIns="130280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baseline="0" dirty="0"/>
            <a:t>The Texas Board of Nursing will mail NCLEX clearance documents to applicants. Allow up to 8 business weeks for the BON to process your fingerprints &amp; mail the documents from the time of your fingerprinting appointment.</a:t>
          </a:r>
          <a:endParaRPr lang="en-US" sz="1100" kern="1200" dirty="0"/>
        </a:p>
      </dsp:txBody>
      <dsp:txXfrm>
        <a:off x="6237689" y="2392024"/>
        <a:ext cx="2532910" cy="151974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5F40B3-0AD6-47B1-906A-2ACD278D7776}">
      <dsp:nvSpPr>
        <dsp:cNvPr id="0" name=""/>
        <dsp:cNvSpPr/>
      </dsp:nvSpPr>
      <dsp:spPr>
        <a:xfrm>
          <a:off x="1138805" y="616943"/>
          <a:ext cx="1802250" cy="18022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397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F448D4-4146-435D-BA24-3E5433934131}">
      <dsp:nvSpPr>
        <dsp:cNvPr id="0" name=""/>
        <dsp:cNvSpPr/>
      </dsp:nvSpPr>
      <dsp:spPr>
        <a:xfrm>
          <a:off x="37430" y="2864534"/>
          <a:ext cx="4005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baseline="0" dirty="0"/>
            <a:t>Please email </a:t>
          </a:r>
          <a:r>
            <a:rPr lang="en-US" sz="1700" kern="1200" baseline="0" dirty="0">
              <a:hlinkClick xmlns:r="http://schemas.openxmlformats.org/officeDocument/2006/relationships" r:id="rId3"/>
            </a:rPr>
            <a:t>nursing@grayson.edu</a:t>
          </a:r>
          <a:r>
            <a:rPr lang="en-US" sz="1700" kern="1200" baseline="0" dirty="0"/>
            <a:t> for additional information or to request the information packet.</a:t>
          </a:r>
          <a:endParaRPr lang="en-US" sz="1700" kern="1200" dirty="0"/>
        </a:p>
      </dsp:txBody>
      <dsp:txXfrm>
        <a:off x="37430" y="2864534"/>
        <a:ext cx="4005000" cy="720000"/>
      </dsp:txXfrm>
    </dsp:sp>
    <dsp:sp modelId="{10236D00-4F63-471C-8AF4-BFA4F400F8A5}">
      <dsp:nvSpPr>
        <dsp:cNvPr id="0" name=""/>
        <dsp:cNvSpPr/>
      </dsp:nvSpPr>
      <dsp:spPr>
        <a:xfrm>
          <a:off x="5844680" y="616943"/>
          <a:ext cx="1802250" cy="1802250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 w="1397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15D916-57F5-4C76-998F-9DF36D6FE027}">
      <dsp:nvSpPr>
        <dsp:cNvPr id="0" name=""/>
        <dsp:cNvSpPr/>
      </dsp:nvSpPr>
      <dsp:spPr>
        <a:xfrm>
          <a:off x="4743305" y="2864534"/>
          <a:ext cx="4005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baseline="0" dirty="0"/>
            <a:t>We look forward to connecting with you!</a:t>
          </a:r>
          <a:endParaRPr lang="en-US" sz="1700" kern="1200" dirty="0"/>
        </a:p>
      </dsp:txBody>
      <dsp:txXfrm>
        <a:off x="4743305" y="2864534"/>
        <a:ext cx="4005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199940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60984"/>
      </p:ext>
    </p:extLst>
  </p:cSld>
  <p:clrMapOvr>
    <a:masterClrMapping/>
  </p:clrMapOvr>
  <p:transition spd="slow">
    <p:push dir="u"/>
  </p:transition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647385"/>
      </p:ext>
    </p:extLst>
  </p:cSld>
  <p:clrMapOvr>
    <a:masterClrMapping/>
  </p:clrMapOvr>
  <p:transition spd="slow">
    <p:push dir="u"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911232"/>
      </p:ext>
    </p:extLst>
  </p:cSld>
  <p:clrMapOvr>
    <a:masterClrMapping/>
  </p:clrMapOvr>
  <p:transition spd="slow">
    <p:push dir="u"/>
  </p:transition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83051530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30357"/>
      </p:ext>
    </p:extLst>
  </p:cSld>
  <p:clrMapOvr>
    <a:masterClrMapping/>
  </p:clrMapOvr>
  <p:transition spd="slow">
    <p:push dir="u"/>
  </p:transition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801152"/>
      </p:ext>
    </p:extLst>
  </p:cSld>
  <p:clrMapOvr>
    <a:masterClrMapping/>
  </p:clrMapOvr>
  <p:transition spd="slow">
    <p:push dir="u"/>
  </p:transition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006031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092279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147173"/>
      </p:ext>
    </p:extLst>
  </p:cSld>
  <p:clrMapOvr>
    <a:masterClrMapping/>
  </p:clrMapOvr>
  <p:transition spd="slow">
    <p:push dir="u"/>
  </p:transition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1261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89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ransition spd="slow">
    <p:push dir="u"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hyperlink" Target="mailto:nursingadmissions@grayson.edu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nursingadmissions@grayson.edu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466C88B-B170-4C69-85D3-FD6AD975F9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244"/>
            <a:ext cx="457200" cy="6858000"/>
          </a:xfrm>
          <a:prstGeom prst="rect">
            <a:avLst/>
          </a:prstGeom>
          <a:solidFill>
            <a:srgbClr val="6F6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0FE256-DF37-4639-8CB7-2E2F1897A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0"/>
            <a:ext cx="10835640" cy="6858000"/>
          </a:xfrm>
          <a:prstGeom prst="rect">
            <a:avLst/>
          </a:prstGeom>
          <a:solidFill>
            <a:srgbClr val="35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84B757-6F07-41D7-8EEB-ACA9A544EF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22600" y="758952"/>
            <a:ext cx="5157591" cy="4041648"/>
          </a:xfrm>
        </p:spPr>
        <p:txBody>
          <a:bodyPr>
            <a:normAutofit/>
          </a:bodyPr>
          <a:lstStyle/>
          <a:p>
            <a:r>
              <a:rPr lang="en-US" sz="6700">
                <a:solidFill>
                  <a:srgbClr val="FFFFFF"/>
                </a:solidFill>
              </a:rPr>
              <a:t>Nursing Information Session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245DEE-0AF8-4971-B228-D4FF4114BC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2600" y="4800600"/>
            <a:ext cx="5157592" cy="169164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Grayson College Nursing Department 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Information for Fall 2020 &amp; Spring 2021 Admission Periods</a:t>
            </a: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DD1039A-772C-4213-A092-0D8A9EF4A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2284" y="0"/>
            <a:ext cx="461996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Stethoscope">
            <a:extLst>
              <a:ext uri="{FF2B5EF4-FFF2-40B4-BE49-F238E27FC236}">
                <a16:creationId xmlns:a16="http://schemas.microsoft.com/office/drawing/2014/main" id="{83140713-17D4-4CF5-912B-56DA34475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2987" y="1566474"/>
            <a:ext cx="3718563" cy="371856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B39728D-66CA-4175-956D-FE26F3225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2840" y="0"/>
            <a:ext cx="899160" cy="6858000"/>
          </a:xfrm>
          <a:prstGeom prst="rect">
            <a:avLst/>
          </a:prstGeom>
          <a:solidFill>
            <a:srgbClr val="35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2960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FC786-CEC1-42BE-8F4B-B101E8A22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</p:spPr>
        <p:txBody>
          <a:bodyPr>
            <a:normAutofit/>
          </a:bodyPr>
          <a:lstStyle/>
          <a:p>
            <a:r>
              <a:rPr lang="en-US" dirty="0"/>
              <a:t>3. Transcripts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2B3C66-32DA-489D-B479-6F951CBDF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933575"/>
            <a:ext cx="4401509" cy="4246562"/>
          </a:xfrm>
        </p:spPr>
        <p:txBody>
          <a:bodyPr>
            <a:normAutofit/>
          </a:bodyPr>
          <a:lstStyle/>
          <a:p>
            <a:pPr lvl="0"/>
            <a:r>
              <a:rPr lang="en-US" sz="1300" dirty="0"/>
              <a:t>Applicants must include a current and legible transcript from each institution attended in their initial application </a:t>
            </a:r>
          </a:p>
          <a:p>
            <a:pPr lvl="0"/>
            <a:r>
              <a:rPr lang="en-US" sz="1300" dirty="0"/>
              <a:t>Transcripts with faded documents, missing pages, missing cumulative GPA, and/or missing important dates will not be accepted</a:t>
            </a:r>
          </a:p>
          <a:p>
            <a:pPr lvl="0"/>
            <a:r>
              <a:rPr lang="en-US" sz="1300" dirty="0"/>
              <a:t>Advisor reports are not accepted</a:t>
            </a:r>
          </a:p>
          <a:p>
            <a:pPr lvl="0"/>
            <a:r>
              <a:rPr lang="en-US" sz="1300" dirty="0"/>
              <a:t>Pictures or screenshots of transcripts will not be accepted</a:t>
            </a:r>
          </a:p>
          <a:p>
            <a:pPr lvl="0"/>
            <a:r>
              <a:rPr lang="en-US" sz="1300" dirty="0"/>
              <a:t>LVN-RN applicants must include LVN transcripts</a:t>
            </a:r>
          </a:p>
          <a:p>
            <a:pPr lvl="0">
              <a:buNone/>
            </a:pPr>
            <a:r>
              <a:rPr lang="en-US" sz="1300" b="1" dirty="0"/>
              <a:t>It is highly encouraged to have your transcript evaluated prior to applying to a program in order to ensure course equivalency and transferability (especially for out of state institutions)</a:t>
            </a:r>
            <a:endParaRPr lang="en-US" sz="1300" dirty="0"/>
          </a:p>
          <a:p>
            <a:pPr marL="0" indent="0">
              <a:buNone/>
            </a:pPr>
            <a:endParaRPr lang="en-US" sz="1300" dirty="0"/>
          </a:p>
        </p:txBody>
      </p:sp>
      <p:pic>
        <p:nvPicPr>
          <p:cNvPr id="7" name="Graphic 6" descr="Presentation with Checklist">
            <a:extLst>
              <a:ext uri="{FF2B5EF4-FFF2-40B4-BE49-F238E27FC236}">
                <a16:creationId xmlns:a16="http://schemas.microsoft.com/office/drawing/2014/main" id="{7DC88198-4D40-4935-BBE1-2B559FC4B6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79706" y="1933575"/>
            <a:ext cx="3639872" cy="363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78557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6B2E2-CB4F-459C-905B-85CCCD39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HESI A2 Admissions Test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9B647-1968-432A-B4D1-7BC73BB5A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828800"/>
            <a:ext cx="3779911" cy="4351337"/>
          </a:xfrm>
        </p:spPr>
        <p:txBody>
          <a:bodyPr>
            <a:normAutofit/>
          </a:bodyPr>
          <a:lstStyle/>
          <a:p>
            <a:r>
              <a:rPr lang="en-US" b="1" dirty="0"/>
              <a:t>5 Required Sections, scores valid for 5 years</a:t>
            </a:r>
          </a:p>
          <a:p>
            <a:r>
              <a:rPr lang="en-US" dirty="0"/>
              <a:t>Maximum of 2 attempts at all 5 sections in a 12-month period</a:t>
            </a:r>
          </a:p>
          <a:p>
            <a:r>
              <a:rPr lang="en-US" dirty="0"/>
              <a:t>Highest score from each section will be used to calculate average score</a:t>
            </a:r>
          </a:p>
          <a:p>
            <a:r>
              <a:rPr lang="en-US" dirty="0"/>
              <a:t>Points will be awarded based on average score of the 5 sections</a:t>
            </a:r>
          </a:p>
          <a:p>
            <a:r>
              <a:rPr lang="en-US" dirty="0"/>
              <a:t>HESI test can be taken at any testing center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89B0196-811B-46BA-8349-59E8813014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8783285"/>
              </p:ext>
            </p:extLst>
          </p:nvPr>
        </p:nvGraphicFramePr>
        <p:xfrm>
          <a:off x="6267714" y="1557098"/>
          <a:ext cx="474703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0DCE8586-ED08-41E6-B7AA-6B48B8F110FD}"/>
              </a:ext>
            </a:extLst>
          </p:cNvPr>
          <p:cNvSpPr/>
          <p:nvPr/>
        </p:nvSpPr>
        <p:spPr>
          <a:xfrm>
            <a:off x="1261872" y="6170693"/>
            <a:ext cx="5673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b="1" i="1" dirty="0">
                <a:cs typeface="Calibri" panose="020F0502020204030204" pitchFamily="34" charset="0"/>
              </a:rPr>
              <a:t>Please see information packet for more details</a:t>
            </a:r>
          </a:p>
        </p:txBody>
      </p:sp>
    </p:spTree>
    <p:extLst>
      <p:ext uri="{BB962C8B-B14F-4D97-AF65-F5344CB8AC3E}">
        <p14:creationId xmlns:p14="http://schemas.microsoft.com/office/powerpoint/2010/main" val="762007087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56480-C44E-47F6-AEB5-5C816B486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Immunization Records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AA7BE-4E28-419D-ABC1-141F08E98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2266738"/>
            <a:ext cx="7335197" cy="4351337"/>
          </a:xfrm>
        </p:spPr>
        <p:txBody>
          <a:bodyPr>
            <a:normAutofit/>
          </a:bodyPr>
          <a:lstStyle/>
          <a:p>
            <a:r>
              <a:rPr lang="en-US" b="1" dirty="0"/>
              <a:t>6 Immunizations Required</a:t>
            </a:r>
          </a:p>
          <a:p>
            <a:r>
              <a:rPr lang="en-US" dirty="0"/>
              <a:t>Titers accepted for MMR, Varicella, &amp; Hepatitis B</a:t>
            </a:r>
          </a:p>
          <a:p>
            <a:r>
              <a:rPr lang="en-US" dirty="0"/>
              <a:t>Partial records can be submitted with the initial application, but applicants must be able to complete all immunization before the start of the program</a:t>
            </a:r>
          </a:p>
          <a:p>
            <a:r>
              <a:rPr lang="en-US" dirty="0"/>
              <a:t>Applicants must keep their files up to date by submitting missing immunizations throughout the application process as ONE PDF File to </a:t>
            </a:r>
            <a:r>
              <a:rPr lang="en-US" dirty="0">
                <a:hlinkClick r:id="rId2"/>
              </a:rPr>
              <a:t>nursingadmissions@grayson.edu</a:t>
            </a:r>
            <a:endParaRPr lang="en-US" dirty="0"/>
          </a:p>
          <a:p>
            <a:r>
              <a:rPr lang="en-US" dirty="0"/>
              <a:t>Other health documents will be needed if accepted or waitlisted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D6DA2B-1980-4011-A15A-0C76479883BC}"/>
              </a:ext>
            </a:extLst>
          </p:cNvPr>
          <p:cNvSpPr/>
          <p:nvPr/>
        </p:nvSpPr>
        <p:spPr>
          <a:xfrm>
            <a:off x="3192213" y="6122908"/>
            <a:ext cx="5673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b="1" i="1" dirty="0">
                <a:cs typeface="Calibri" panose="020F0502020204030204" pitchFamily="34" charset="0"/>
              </a:rPr>
              <a:t>Please see information packet for more details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57DA07B-A7F5-475A-B430-C7618FC46E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7113383"/>
              </p:ext>
            </p:extLst>
          </p:nvPr>
        </p:nvGraphicFramePr>
        <p:xfrm>
          <a:off x="7516536" y="239925"/>
          <a:ext cx="6417578" cy="60434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48492829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04DA2-0B34-4AB8-B8E7-9712B9EFF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3216" y="573986"/>
            <a:ext cx="4711089" cy="5577840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4300" dirty="0">
                <a:cs typeface="Calibri" panose="020F0502020204030204" pitchFamily="34" charset="0"/>
              </a:rPr>
              <a:t>Points Calculation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700" dirty="0">
                <a:cs typeface="Calibri" panose="020F0502020204030204" pitchFamily="34" charset="0"/>
              </a:rPr>
              <a:t>Points are deducted for </a:t>
            </a:r>
            <a:r>
              <a:rPr lang="en-US" sz="1700" u="sng" dirty="0">
                <a:cs typeface="Calibri" panose="020F0502020204030204" pitchFamily="34" charset="0"/>
              </a:rPr>
              <a:t>science</a:t>
            </a:r>
            <a:r>
              <a:rPr lang="en-US" sz="1700" dirty="0">
                <a:cs typeface="Calibri" panose="020F0502020204030204" pitchFamily="34" charset="0"/>
              </a:rPr>
              <a:t> courses attempted multiple times (including withdrawals and failing grades)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700" dirty="0">
                <a:cs typeface="Calibri" panose="020F0502020204030204" pitchFamily="34" charset="0"/>
              </a:rPr>
              <a:t>All courses must be completed by the 2</a:t>
            </a:r>
            <a:r>
              <a:rPr lang="en-US" sz="1700" baseline="30000" dirty="0">
                <a:cs typeface="Calibri" panose="020F0502020204030204" pitchFamily="34" charset="0"/>
              </a:rPr>
              <a:t>nd</a:t>
            </a:r>
            <a:r>
              <a:rPr lang="en-US" sz="1700" dirty="0">
                <a:cs typeface="Calibri" panose="020F0502020204030204" pitchFamily="34" charset="0"/>
              </a:rPr>
              <a:t> and final deadline in order to apply to the points calculation</a:t>
            </a:r>
          </a:p>
          <a:p>
            <a:r>
              <a:rPr lang="en-US" sz="1700" dirty="0"/>
              <a:t>Applicants must submit a written request for a waiver for each science course attempted more than 3 times </a:t>
            </a:r>
          </a:p>
          <a:p>
            <a:r>
              <a:rPr lang="en-US" sz="1700" dirty="0"/>
              <a:t>Points are awarded for the average of all five required sections of the HESI admissions test. The highest score per section of the HESI admissions test is used. </a:t>
            </a:r>
          </a:p>
          <a:p>
            <a:r>
              <a:rPr lang="en-US" sz="1700" dirty="0"/>
              <a:t>Residency points are awarded to applicants residing in Grayson, Bryant, Fannin, or Marshall county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832AE4-C58F-4FD7-8B38-B1477E4B75B4}"/>
              </a:ext>
            </a:extLst>
          </p:cNvPr>
          <p:cNvSpPr/>
          <p:nvPr/>
        </p:nvSpPr>
        <p:spPr>
          <a:xfrm>
            <a:off x="1187244" y="5804127"/>
            <a:ext cx="49087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b="1" i="1" dirty="0">
                <a:cs typeface="Calibri" panose="020F0502020204030204" pitchFamily="34" charset="0"/>
              </a:rPr>
              <a:t>Please see information packet for more details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4BF0CEB-0EEF-400B-A1F7-4565FCE259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5254581"/>
              </p:ext>
            </p:extLst>
          </p:nvPr>
        </p:nvGraphicFramePr>
        <p:xfrm>
          <a:off x="581637" y="573986"/>
          <a:ext cx="5514363" cy="4780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4794849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F78F0-6E5E-4DFB-B948-0E7E1C942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Waiting Period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67848-D5CC-47A8-9365-3C4931718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submitting an application, applicants must check their emails regularly for updates and correspondence regarding program requirements (such as the background check process)</a:t>
            </a:r>
          </a:p>
          <a:p>
            <a:r>
              <a:rPr lang="en-US" dirty="0"/>
              <a:t>Applicants should not expect reminders for missing documents at any point throughout the application period</a:t>
            </a:r>
          </a:p>
          <a:p>
            <a:r>
              <a:rPr lang="en-US" dirty="0"/>
              <a:t>Applicants must schedule advising appointments </a:t>
            </a:r>
            <a:r>
              <a:rPr lang="en-US" i="1" dirty="0"/>
              <a:t>if</a:t>
            </a:r>
            <a:r>
              <a:rPr lang="en-US" dirty="0"/>
              <a:t> they would like information regarding a submitted application (such as missing documents)</a:t>
            </a:r>
          </a:p>
          <a:p>
            <a:r>
              <a:rPr lang="en-US" dirty="0"/>
              <a:t>Applicants must ensure any documents submitted to our office have been received before pertinent deadlines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4239BF3-B7FB-46E5-8660-DDF1A97F23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8359778"/>
              </p:ext>
            </p:extLst>
          </p:nvPr>
        </p:nvGraphicFramePr>
        <p:xfrm>
          <a:off x="1466656" y="4284987"/>
          <a:ext cx="8185791" cy="2442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1218008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882AB-67C0-40DD-805F-866391905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</p:spPr>
        <p:txBody>
          <a:bodyPr>
            <a:normAutofit/>
          </a:bodyPr>
          <a:lstStyle/>
          <a:p>
            <a:r>
              <a:rPr lang="en-US"/>
              <a:t>Background Check Process</a:t>
            </a:r>
            <a:endParaRPr lang="en-US" dirty="0"/>
          </a:p>
        </p:txBody>
      </p:sp>
      <p:graphicFrame>
        <p:nvGraphicFramePr>
          <p:cNvPr id="34" name="Content Placeholder 2">
            <a:extLst>
              <a:ext uri="{FF2B5EF4-FFF2-40B4-BE49-F238E27FC236}">
                <a16:creationId xmlns:a16="http://schemas.microsoft.com/office/drawing/2014/main" id="{7D2A34FB-5FD0-476E-BCC8-503DBE7415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3345865"/>
              </p:ext>
            </p:extLst>
          </p:nvPr>
        </p:nvGraphicFramePr>
        <p:xfrm>
          <a:off x="1262063" y="2013054"/>
          <a:ext cx="8777329" cy="4201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8369503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9">
            <a:extLst>
              <a:ext uri="{FF2B5EF4-FFF2-40B4-BE49-F238E27FC236}">
                <a16:creationId xmlns:a16="http://schemas.microsoft.com/office/drawing/2014/main" id="{33801627-6861-4EA9-BE98-E0CE33A89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43466" cy="6858000"/>
          </a:xfrm>
          <a:prstGeom prst="rect">
            <a:avLst/>
          </a:prstGeom>
          <a:solidFill>
            <a:srgbClr val="0D0D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1">
            <a:extLst>
              <a:ext uri="{FF2B5EF4-FFF2-40B4-BE49-F238E27FC236}">
                <a16:creationId xmlns:a16="http://schemas.microsoft.com/office/drawing/2014/main" id="{93C1483F-490E-4C8A-8765-1F8AF0C67D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0"/>
            <a:ext cx="3736189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185B46-A5C9-466D-B065-D70DF7069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198" y="643466"/>
            <a:ext cx="3092718" cy="5528734"/>
          </a:xfrm>
          <a:noFill/>
        </p:spPr>
        <p:txBody>
          <a:bodyPr anchor="t">
            <a:normAutofit/>
          </a:bodyPr>
          <a:lstStyle/>
          <a:p>
            <a:pPr algn="ctr"/>
            <a:r>
              <a:rPr lang="en-US" sz="3600" dirty="0">
                <a:solidFill>
                  <a:srgbClr val="FFFFFF"/>
                </a:solidFill>
              </a:rPr>
              <a:t>Admissions &amp; Selection Process</a:t>
            </a:r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249BF42-D05C-4553-9417-7B8695759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9654" y="0"/>
            <a:ext cx="691318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96016-907C-4DEE-8189-EC009CEA9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1898" y="643466"/>
            <a:ext cx="5827472" cy="5571067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buClr>
                <a:schemeClr val="bg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The nursing class will be selected after the 2</a:t>
            </a:r>
            <a:r>
              <a:rPr lang="en-US" baseline="30000" dirty="0"/>
              <a:t>nd</a:t>
            </a:r>
            <a:r>
              <a:rPr lang="en-US" dirty="0"/>
              <a:t> and final deadline per admissions period</a:t>
            </a:r>
          </a:p>
          <a:p>
            <a:pPr>
              <a:spcBef>
                <a:spcPts val="600"/>
              </a:spcBef>
              <a:buClr>
                <a:schemeClr val="bg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The Grayson College Nursing Department admits up to 60 students for the ADN program every Fall and Spring &amp; up to 20 students for the LVN-RN every Fall and Spring. </a:t>
            </a:r>
          </a:p>
          <a:p>
            <a:pPr>
              <a:spcBef>
                <a:spcPts val="600"/>
              </a:spcBef>
              <a:buClr>
                <a:schemeClr val="bg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All applicants are notified via email of their admissions decision </a:t>
            </a:r>
          </a:p>
          <a:p>
            <a:pPr>
              <a:spcBef>
                <a:spcPts val="600"/>
              </a:spcBef>
              <a:buClr>
                <a:schemeClr val="bg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All applicants are required to submit a letter of intent &amp; additional documents in addition to their admissions decision with a deadline for submission (see information packet for more details)</a:t>
            </a:r>
          </a:p>
          <a:p>
            <a:pPr>
              <a:spcBef>
                <a:spcPts val="600"/>
              </a:spcBef>
              <a:buClr>
                <a:schemeClr val="bg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Accepted and waitlisted applicants will be required to attend a mandatory 1-day orientation session on the Main Campus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b="1" dirty="0"/>
              <a:t>Any applicants who fail to provide admissions decision documents by the deadline FORFEIT their position on the acceptance or waitlist</a:t>
            </a:r>
          </a:p>
        </p:txBody>
      </p:sp>
    </p:spTree>
    <p:extLst>
      <p:ext uri="{BB962C8B-B14F-4D97-AF65-F5344CB8AC3E}">
        <p14:creationId xmlns:p14="http://schemas.microsoft.com/office/powerpoint/2010/main" val="3678954560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FC435-3D15-40D8-ADAE-EEB649FAE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</p:spPr>
        <p:txBody>
          <a:bodyPr>
            <a:normAutofit/>
          </a:bodyPr>
          <a:lstStyle/>
          <a:p>
            <a:r>
              <a:rPr lang="en-US" dirty="0"/>
              <a:t>Thank You for Watching!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F8C19A7-20B5-47FD-80F7-D54D0A9F57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7906206"/>
              </p:ext>
            </p:extLst>
          </p:nvPr>
        </p:nvGraphicFramePr>
        <p:xfrm>
          <a:off x="1262063" y="2013055"/>
          <a:ext cx="8785735" cy="4201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4102647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0B3D270-B19D-4DB8-BD3C-3E707485B5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541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BD2214-5326-4B21-BF83-A482B3C2B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058" y="836023"/>
            <a:ext cx="2718788" cy="5183777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Health Science Advising Office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BDAF94-B52E-4307-B54C-EF413086F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34B162E-9154-4B13-80B9-21ACBBF858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0615955"/>
              </p:ext>
            </p:extLst>
          </p:nvPr>
        </p:nvGraphicFramePr>
        <p:xfrm>
          <a:off x="4658815" y="804672"/>
          <a:ext cx="5990136" cy="5262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799202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2CA43-477F-49EC-AB65-171092687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</p:spPr>
        <p:txBody>
          <a:bodyPr>
            <a:normAutofit/>
          </a:bodyPr>
          <a:lstStyle/>
          <a:p>
            <a:r>
              <a:rPr lang="en-US"/>
              <a:t>Information Packet</a:t>
            </a:r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AECEBF18-35B7-4EF5-B82C-16694F0915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38003"/>
              </p:ext>
            </p:extLst>
          </p:nvPr>
        </p:nvGraphicFramePr>
        <p:xfrm>
          <a:off x="1262063" y="2013054"/>
          <a:ext cx="8777329" cy="4201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626147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8F18755-1B53-46E1-A264-DAF177B096B9}"/>
              </a:ext>
            </a:extLst>
          </p:cNvPr>
          <p:cNvSpPr/>
          <p:nvPr/>
        </p:nvSpPr>
        <p:spPr>
          <a:xfrm>
            <a:off x="8420977" y="5049782"/>
            <a:ext cx="2384277" cy="859970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3CB89F5-9E74-4020-9E70-F037AB89A111}"/>
              </a:ext>
            </a:extLst>
          </p:cNvPr>
          <p:cNvSpPr/>
          <p:nvPr/>
        </p:nvSpPr>
        <p:spPr>
          <a:xfrm>
            <a:off x="8420977" y="2687398"/>
            <a:ext cx="2384277" cy="859970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6543487-56AD-4EFA-B456-CA803406DA90}"/>
              </a:ext>
            </a:extLst>
          </p:cNvPr>
          <p:cNvSpPr/>
          <p:nvPr/>
        </p:nvSpPr>
        <p:spPr>
          <a:xfrm>
            <a:off x="3523376" y="5773727"/>
            <a:ext cx="4211274" cy="53470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EF29FB6-8738-4E41-BA8D-60008893E11B}"/>
              </a:ext>
            </a:extLst>
          </p:cNvPr>
          <p:cNvSpPr/>
          <p:nvPr/>
        </p:nvSpPr>
        <p:spPr>
          <a:xfrm>
            <a:off x="3523376" y="4748497"/>
            <a:ext cx="4211274" cy="53470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7093384-90BF-4FFC-BA0C-B452BE41F03B}"/>
              </a:ext>
            </a:extLst>
          </p:cNvPr>
          <p:cNvSpPr/>
          <p:nvPr/>
        </p:nvSpPr>
        <p:spPr>
          <a:xfrm>
            <a:off x="3523376" y="3288523"/>
            <a:ext cx="4211274" cy="53470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CA82B0E-ADB8-478D-AD3A-0485DA9DF36B}"/>
              </a:ext>
            </a:extLst>
          </p:cNvPr>
          <p:cNvSpPr/>
          <p:nvPr/>
        </p:nvSpPr>
        <p:spPr>
          <a:xfrm>
            <a:off x="3523376" y="2387169"/>
            <a:ext cx="4211274" cy="53470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51BF34E-5309-41C7-9D6C-ED563F6A5779}"/>
              </a:ext>
            </a:extLst>
          </p:cNvPr>
          <p:cNvSpPr/>
          <p:nvPr/>
        </p:nvSpPr>
        <p:spPr>
          <a:xfrm>
            <a:off x="1476459" y="5599904"/>
            <a:ext cx="1546788" cy="859970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CD8883B-EDB5-48CC-ACF2-4FCEB5E6F254}"/>
              </a:ext>
            </a:extLst>
          </p:cNvPr>
          <p:cNvSpPr/>
          <p:nvPr/>
        </p:nvSpPr>
        <p:spPr>
          <a:xfrm>
            <a:off x="1476458" y="4600889"/>
            <a:ext cx="1546788" cy="859970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DAE783-CBF8-4CB1-9CD0-433278F9F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Deadlines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26DCBC-32FA-4BDD-A17F-C8CB16EFA31F}"/>
              </a:ext>
            </a:extLst>
          </p:cNvPr>
          <p:cNvSpPr txBox="1"/>
          <p:nvPr/>
        </p:nvSpPr>
        <p:spPr>
          <a:xfrm>
            <a:off x="4581797" y="2398656"/>
            <a:ext cx="2861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(</a:t>
            </a:r>
            <a:r>
              <a:rPr lang="en-US" sz="1400" i="1" dirty="0">
                <a:solidFill>
                  <a:schemeClr val="bg1"/>
                </a:solidFill>
              </a:rPr>
              <a:t>Extended to February 28</a:t>
            </a:r>
            <a:r>
              <a:rPr lang="en-US" sz="1400" i="1" baseline="30000" dirty="0">
                <a:solidFill>
                  <a:schemeClr val="bg1"/>
                </a:solidFill>
              </a:rPr>
              <a:t>th </a:t>
            </a:r>
            <a:r>
              <a:rPr lang="en-US" sz="1400" dirty="0">
                <a:solidFill>
                  <a:schemeClr val="bg1"/>
                </a:solidFill>
              </a:rPr>
              <a:t>)</a:t>
            </a:r>
          </a:p>
          <a:p>
            <a:r>
              <a:rPr lang="en-US" sz="1400" dirty="0">
                <a:solidFill>
                  <a:schemeClr val="bg1"/>
                </a:solidFill>
              </a:rPr>
              <a:t>Initial Application Due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0B2B43-B15F-4DC6-9EF3-B0D472045E75}"/>
              </a:ext>
            </a:extLst>
          </p:cNvPr>
          <p:cNvSpPr txBox="1"/>
          <p:nvPr/>
        </p:nvSpPr>
        <p:spPr>
          <a:xfrm>
            <a:off x="4581797" y="3252631"/>
            <a:ext cx="2861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Updated Transcripts &amp; 2</a:t>
            </a:r>
            <a:r>
              <a:rPr lang="en-US" sz="1400" baseline="30000" dirty="0">
                <a:solidFill>
                  <a:schemeClr val="bg1"/>
                </a:solidFill>
              </a:rPr>
              <a:t>nd</a:t>
            </a:r>
            <a:r>
              <a:rPr lang="en-US" sz="1400" dirty="0">
                <a:solidFill>
                  <a:schemeClr val="bg1"/>
                </a:solidFill>
              </a:rPr>
              <a:t> optional attempt at HESI due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36A7D7-44D1-43E5-B0B8-5B0D2C74438C}"/>
              </a:ext>
            </a:extLst>
          </p:cNvPr>
          <p:cNvSpPr txBox="1"/>
          <p:nvPr/>
        </p:nvSpPr>
        <p:spPr>
          <a:xfrm>
            <a:off x="4581797" y="4769264"/>
            <a:ext cx="2861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chemeClr val="bg1"/>
                </a:solidFill>
              </a:rPr>
              <a:t>(Extended to May 31</a:t>
            </a:r>
            <a:r>
              <a:rPr lang="en-US" sz="1400" i="1" baseline="30000" dirty="0">
                <a:solidFill>
                  <a:schemeClr val="bg1"/>
                </a:solidFill>
              </a:rPr>
              <a:t>st</a:t>
            </a:r>
            <a:r>
              <a:rPr lang="en-US" sz="1400" i="1" dirty="0">
                <a:solidFill>
                  <a:schemeClr val="bg1"/>
                </a:solidFill>
              </a:rPr>
              <a:t>)</a:t>
            </a:r>
          </a:p>
          <a:p>
            <a:r>
              <a:rPr lang="en-US" sz="1400" dirty="0">
                <a:solidFill>
                  <a:schemeClr val="bg1"/>
                </a:solidFill>
              </a:rPr>
              <a:t>Initial Application Due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F7EB90-F38F-4567-8AE9-D603961A5F12}"/>
              </a:ext>
            </a:extLst>
          </p:cNvPr>
          <p:cNvSpPr txBox="1"/>
          <p:nvPr/>
        </p:nvSpPr>
        <p:spPr>
          <a:xfrm>
            <a:off x="4581797" y="5876000"/>
            <a:ext cx="30077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Updated Transcripts &amp; HESI due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F76EA08-9FFF-41CE-813C-4B6ADE57DD8D}"/>
              </a:ext>
            </a:extLst>
          </p:cNvPr>
          <p:cNvSpPr/>
          <p:nvPr/>
        </p:nvSpPr>
        <p:spPr>
          <a:xfrm>
            <a:off x="1481635" y="2229885"/>
            <a:ext cx="1546788" cy="859970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5D23C2-B912-4B30-A548-308952EE91DC}"/>
              </a:ext>
            </a:extLst>
          </p:cNvPr>
          <p:cNvSpPr txBox="1"/>
          <p:nvPr/>
        </p:nvSpPr>
        <p:spPr>
          <a:xfrm>
            <a:off x="1476458" y="2387169"/>
            <a:ext cx="1546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January 31</a:t>
            </a:r>
            <a:r>
              <a:rPr lang="en-US" sz="1600" b="1" baseline="30000" dirty="0">
                <a:solidFill>
                  <a:schemeClr val="bg1"/>
                </a:solidFill>
              </a:rPr>
              <a:t>st</a:t>
            </a:r>
            <a:r>
              <a:rPr lang="en-US" sz="1600" b="1" dirty="0">
                <a:solidFill>
                  <a:schemeClr val="bg1"/>
                </a:solidFill>
              </a:rPr>
              <a:t> 2020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A7A4E83-09DB-40CD-BDB8-D9DFE00A9E60}"/>
              </a:ext>
            </a:extLst>
          </p:cNvPr>
          <p:cNvSpPr/>
          <p:nvPr/>
        </p:nvSpPr>
        <p:spPr>
          <a:xfrm>
            <a:off x="1476459" y="3141703"/>
            <a:ext cx="1546788" cy="859970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44233D-EEAC-48FA-B924-8A706C6D2C81}"/>
              </a:ext>
            </a:extLst>
          </p:cNvPr>
          <p:cNvSpPr txBox="1"/>
          <p:nvPr/>
        </p:nvSpPr>
        <p:spPr>
          <a:xfrm>
            <a:off x="1476457" y="3309116"/>
            <a:ext cx="1546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May 29</a:t>
            </a:r>
            <a:r>
              <a:rPr lang="en-US" sz="1600" b="1" baseline="30000" dirty="0">
                <a:solidFill>
                  <a:schemeClr val="bg1"/>
                </a:solidFill>
              </a:rPr>
              <a:t>th</a:t>
            </a:r>
            <a:r>
              <a:rPr lang="en-US" sz="1600" b="1" dirty="0">
                <a:solidFill>
                  <a:schemeClr val="bg1"/>
                </a:solidFill>
              </a:rPr>
              <a:t> 2020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5884D5-847B-4537-8DD6-F255672F91E6}"/>
              </a:ext>
            </a:extLst>
          </p:cNvPr>
          <p:cNvSpPr txBox="1"/>
          <p:nvPr/>
        </p:nvSpPr>
        <p:spPr>
          <a:xfrm>
            <a:off x="1476458" y="4846574"/>
            <a:ext cx="1546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May 1</a:t>
            </a:r>
            <a:r>
              <a:rPr lang="en-US" sz="1600" b="1" baseline="30000" dirty="0">
                <a:solidFill>
                  <a:schemeClr val="bg1"/>
                </a:solidFill>
              </a:rPr>
              <a:t>st</a:t>
            </a:r>
            <a:r>
              <a:rPr lang="en-US" sz="1600" b="1" dirty="0">
                <a:solidFill>
                  <a:schemeClr val="bg1"/>
                </a:solidFill>
              </a:rPr>
              <a:t> 2020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ED7B5F-17F2-42FF-A3D0-63C0E2B28B43}"/>
              </a:ext>
            </a:extLst>
          </p:cNvPr>
          <p:cNvSpPr txBox="1"/>
          <p:nvPr/>
        </p:nvSpPr>
        <p:spPr>
          <a:xfrm>
            <a:off x="1476457" y="5748694"/>
            <a:ext cx="1546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September 4</a:t>
            </a:r>
            <a:r>
              <a:rPr lang="en-US" sz="1600" b="1" baseline="30000" dirty="0">
                <a:solidFill>
                  <a:schemeClr val="bg1"/>
                </a:solidFill>
              </a:rPr>
              <a:t>th</a:t>
            </a:r>
            <a:r>
              <a:rPr lang="en-US" sz="1600" b="1" dirty="0">
                <a:solidFill>
                  <a:schemeClr val="bg1"/>
                </a:solidFill>
              </a:rPr>
              <a:t> 2020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609607-3D3A-4CE9-9F4D-5FBAC9712FA1}"/>
              </a:ext>
            </a:extLst>
          </p:cNvPr>
          <p:cNvSpPr txBox="1"/>
          <p:nvPr/>
        </p:nvSpPr>
        <p:spPr>
          <a:xfrm>
            <a:off x="1623698" y="1803814"/>
            <a:ext cx="154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Fall 2020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C71CFD-F65F-4A0A-9ABC-81A865D77485}"/>
              </a:ext>
            </a:extLst>
          </p:cNvPr>
          <p:cNvSpPr txBox="1"/>
          <p:nvPr/>
        </p:nvSpPr>
        <p:spPr>
          <a:xfrm>
            <a:off x="1555330" y="4218181"/>
            <a:ext cx="1683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Spring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F962B2-E9C9-446E-B7C1-3730B510560A}"/>
              </a:ext>
            </a:extLst>
          </p:cNvPr>
          <p:cNvSpPr txBox="1"/>
          <p:nvPr/>
        </p:nvSpPr>
        <p:spPr>
          <a:xfrm>
            <a:off x="8426153" y="2720523"/>
            <a:ext cx="23842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Mandatory Orientation </a:t>
            </a:r>
            <a:r>
              <a:rPr lang="en-US" sz="1400" dirty="0">
                <a:solidFill>
                  <a:schemeClr val="bg1"/>
                </a:solidFill>
              </a:rPr>
              <a:t>in July (accepted &amp; waitlisted applicants only)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4F5C241-D0FA-4BF7-8A9D-28B2F76DFC17}"/>
              </a:ext>
            </a:extLst>
          </p:cNvPr>
          <p:cNvSpPr txBox="1"/>
          <p:nvPr/>
        </p:nvSpPr>
        <p:spPr>
          <a:xfrm>
            <a:off x="8426152" y="5091527"/>
            <a:ext cx="23842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Mandatory Orientation </a:t>
            </a:r>
            <a:r>
              <a:rPr lang="en-US" sz="1400" dirty="0">
                <a:solidFill>
                  <a:schemeClr val="bg1"/>
                </a:solidFill>
              </a:rPr>
              <a:t>in November (accepted &amp; waitlisted applicants only)</a:t>
            </a:r>
          </a:p>
        </p:txBody>
      </p:sp>
    </p:spTree>
    <p:extLst>
      <p:ext uri="{BB962C8B-B14F-4D97-AF65-F5344CB8AC3E}">
        <p14:creationId xmlns:p14="http://schemas.microsoft.com/office/powerpoint/2010/main" val="665292710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A7EDEC-08F4-4B3D-8C1B-434DF1A0A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</p:spPr>
        <p:txBody>
          <a:bodyPr>
            <a:normAutofit/>
          </a:bodyPr>
          <a:lstStyle/>
          <a:p>
            <a:r>
              <a:rPr lang="en-US" dirty="0"/>
              <a:t>Program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BFBE7-F650-4372-9FA5-010CB4ED81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828800"/>
            <a:ext cx="8595360" cy="4351337"/>
          </a:xfr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numCol="2">
            <a:normAutofit lnSpcReduction="10000"/>
          </a:bodyPr>
          <a:lstStyle/>
          <a:p>
            <a:pPr marL="0" indent="0" algn="ctr">
              <a:buNone/>
            </a:pPr>
            <a:r>
              <a:rPr lang="en-US" b="1" u="sng" dirty="0"/>
              <a:t>The Associate Degree Nursing Program (ADN)</a:t>
            </a:r>
          </a:p>
          <a:p>
            <a:r>
              <a:rPr lang="en-US" sz="1400" dirty="0"/>
              <a:t>60 credit hours total (associate degree)</a:t>
            </a:r>
          </a:p>
          <a:p>
            <a:r>
              <a:rPr lang="en-US" sz="1400" dirty="0"/>
              <a:t>27 academic non-nursing credit hours </a:t>
            </a:r>
          </a:p>
          <a:p>
            <a:pPr lvl="2"/>
            <a:r>
              <a:rPr lang="en-US" dirty="0"/>
              <a:t>Pre-Requisites &amp; Co-Requisites</a:t>
            </a:r>
          </a:p>
          <a:p>
            <a:r>
              <a:rPr lang="en-US" sz="1400" dirty="0"/>
              <a:t>33 nursing credit hours</a:t>
            </a:r>
          </a:p>
          <a:p>
            <a:pPr marL="0" indent="0">
              <a:buNone/>
            </a:pPr>
            <a:r>
              <a:rPr lang="en-US" sz="1400" b="1" u="sng" dirty="0"/>
              <a:t>Program length:</a:t>
            </a:r>
          </a:p>
          <a:p>
            <a:r>
              <a:rPr lang="en-US" sz="1400" dirty="0"/>
              <a:t>4 semester long (16 weeks each) </a:t>
            </a:r>
          </a:p>
          <a:p>
            <a:r>
              <a:rPr lang="en-US" sz="1400" dirty="0"/>
              <a:t>*not including 27 credit hours of non-nursing courses</a:t>
            </a:r>
          </a:p>
          <a:p>
            <a:pPr marL="0" indent="0">
              <a:buNone/>
            </a:pPr>
            <a:endParaRPr lang="en-US" sz="1400" b="1" u="sng" dirty="0"/>
          </a:p>
          <a:p>
            <a:pPr marL="0" indent="0">
              <a:buNone/>
            </a:pPr>
            <a:endParaRPr lang="en-US" sz="1400" b="1" u="sng" dirty="0"/>
          </a:p>
          <a:p>
            <a:pPr marL="0" indent="0" algn="ctr">
              <a:buNone/>
            </a:pPr>
            <a:r>
              <a:rPr lang="en-US" b="1" u="sng" dirty="0"/>
              <a:t>The Transitional Entry Program (LVN-RN)</a:t>
            </a:r>
          </a:p>
          <a:p>
            <a:r>
              <a:rPr lang="en-US" sz="1400" dirty="0"/>
              <a:t>60 credit hours total (associate degree)</a:t>
            </a:r>
          </a:p>
          <a:p>
            <a:r>
              <a:rPr lang="en-US" sz="1400" dirty="0"/>
              <a:t>11 credit hours awarded for LVN experience</a:t>
            </a:r>
          </a:p>
          <a:p>
            <a:r>
              <a:rPr lang="en-US" sz="1400" dirty="0"/>
              <a:t>27 academic non-nursing credit hours</a:t>
            </a:r>
          </a:p>
          <a:p>
            <a:pPr lvl="2"/>
            <a:r>
              <a:rPr lang="en-US" dirty="0"/>
              <a:t>Pre-Requisites &amp; Co-Requisites </a:t>
            </a:r>
          </a:p>
          <a:p>
            <a:r>
              <a:rPr lang="en-US" sz="1400" dirty="0"/>
              <a:t>22 nursing credit hours</a:t>
            </a:r>
          </a:p>
          <a:p>
            <a:pPr marL="0" indent="0">
              <a:buNone/>
            </a:pPr>
            <a:r>
              <a:rPr lang="en-US" sz="1400" b="1" u="sng" dirty="0"/>
              <a:t>Program length:</a:t>
            </a:r>
          </a:p>
          <a:p>
            <a:r>
              <a:rPr lang="en-US" sz="1400" dirty="0"/>
              <a:t>3 semester long (16 weeks each) </a:t>
            </a:r>
          </a:p>
          <a:p>
            <a:r>
              <a:rPr lang="en-US" sz="1400" dirty="0"/>
              <a:t>*not including 27 credit hours of non-nursing courses</a:t>
            </a:r>
          </a:p>
          <a:p>
            <a:endParaRPr lang="en-US" sz="1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ACBDFD-9D5D-48A2-98D6-5DE5F46C0226}"/>
              </a:ext>
            </a:extLst>
          </p:cNvPr>
          <p:cNvSpPr/>
          <p:nvPr/>
        </p:nvSpPr>
        <p:spPr>
          <a:xfrm>
            <a:off x="2932155" y="6012701"/>
            <a:ext cx="5673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b="1" i="1" dirty="0">
                <a:cs typeface="Calibri" panose="020F0502020204030204" pitchFamily="34" charset="0"/>
              </a:rPr>
              <a:t>Please see information packet for more details</a:t>
            </a:r>
          </a:p>
        </p:txBody>
      </p:sp>
    </p:spTree>
    <p:extLst>
      <p:ext uri="{BB962C8B-B14F-4D97-AF65-F5344CB8AC3E}">
        <p14:creationId xmlns:p14="http://schemas.microsoft.com/office/powerpoint/2010/main" val="1358959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E8AB2-7C42-4C25-8F4C-B416B89EC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Academic Requirements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C663A77-F0B3-4EC9-8A26-D2B3065B302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75503" y="1828800"/>
            <a:ext cx="3184102" cy="3847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b="1" dirty="0">
                <a:cs typeface="Calibri" panose="020F0502020204030204" pitchFamily="34" charset="0"/>
              </a:rPr>
              <a:t>Cumulative </a:t>
            </a:r>
            <a:r>
              <a:rPr lang="en-US" sz="2000" b="1" dirty="0">
                <a:cs typeface="Calibri" panose="020F0502020204030204" pitchFamily="34" charset="0"/>
              </a:rPr>
              <a:t>GPA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400" dirty="0">
                <a:cs typeface="Calibri" panose="020F0502020204030204" pitchFamily="34" charset="0"/>
              </a:rPr>
              <a:t>All applicants must achieve a 2.5 cumulative GPA or higher at the time that they apply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400" dirty="0">
                <a:cs typeface="Calibri" panose="020F0502020204030204" pitchFamily="34" charset="0"/>
              </a:rPr>
              <a:t>All transcripts will be used in the GPA calculation, no exceptions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400" dirty="0">
                <a:cs typeface="Calibri" panose="020F0502020204030204" pitchFamily="34" charset="0"/>
              </a:rPr>
              <a:t>Applicants are encouraged to schedule an advising appointment at least one semester prior to applying to a nursing program in order to have their cumulative GPA calculated. GPA calculations will not be done over the phone or by email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1400" dirty="0">
              <a:cs typeface="Calibri" panose="020F0502020204030204" pitchFamily="34" charset="0"/>
            </a:endParaRPr>
          </a:p>
          <a:p>
            <a:pPr marL="228600" indent="-2286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endParaRPr lang="en-US" sz="1400" i="1" dirty="0"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1200" dirty="0">
              <a:cs typeface="Calibri" panose="020F050202020403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E4259CC-12E3-46D7-94CD-9AACEC793CEE}"/>
              </a:ext>
            </a:extLst>
          </p:cNvPr>
          <p:cNvSpPr txBox="1">
            <a:spLocks/>
          </p:cNvSpPr>
          <p:nvPr/>
        </p:nvSpPr>
        <p:spPr>
          <a:xfrm>
            <a:off x="4249944" y="1837188"/>
            <a:ext cx="3184102" cy="383894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000" b="1" dirty="0">
                <a:cs typeface="Calibri" panose="020F0502020204030204" pitchFamily="34" charset="0"/>
              </a:rPr>
              <a:t>ADN Program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b="1" u="sng" dirty="0">
                <a:cs typeface="Calibri" panose="020F0502020204030204" pitchFamily="34" charset="0"/>
              </a:rPr>
              <a:t>Pre-Requisites 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600" i="1" dirty="0">
                <a:cs typeface="Calibri" panose="020F0502020204030204" pitchFamily="34" charset="0"/>
              </a:rPr>
              <a:t>Anatomy &amp; Physiology I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600" i="1" dirty="0">
                <a:cs typeface="Calibri" panose="020F0502020204030204" pitchFamily="34" charset="0"/>
              </a:rPr>
              <a:t>Anatomy &amp; Physiology II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600" i="1" dirty="0">
                <a:cs typeface="Calibri" panose="020F0502020204030204" pitchFamily="34" charset="0"/>
              </a:rPr>
              <a:t>College Algebra or Statistics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b="1" u="sng" dirty="0">
                <a:cs typeface="Calibri" panose="020F0502020204030204" pitchFamily="34" charset="0"/>
              </a:rPr>
              <a:t>Co-Requisites  </a:t>
            </a:r>
          </a:p>
          <a:p>
            <a:pPr marL="228600" indent="-2286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600" i="1" dirty="0">
                <a:cs typeface="Calibri" panose="020F0502020204030204" pitchFamily="34" charset="0"/>
              </a:rPr>
              <a:t>Microbiology</a:t>
            </a:r>
            <a:r>
              <a:rPr lang="en-US" sz="1400" i="1" dirty="0">
                <a:cs typeface="Calibri" panose="020F0502020204030204" pitchFamily="34" charset="0"/>
              </a:rPr>
              <a:t> </a:t>
            </a:r>
          </a:p>
          <a:p>
            <a:pPr marL="228600" indent="-2286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600" i="1" dirty="0">
                <a:cs typeface="Calibri" panose="020F0502020204030204" pitchFamily="34" charset="0"/>
              </a:rPr>
              <a:t>Composition &amp; Rhetoric I</a:t>
            </a:r>
          </a:p>
          <a:p>
            <a:pPr marL="228600" indent="-2286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600" i="1" dirty="0">
                <a:cs typeface="Calibri" panose="020F0502020204030204" pitchFamily="34" charset="0"/>
              </a:rPr>
              <a:t>General Psychology</a:t>
            </a:r>
          </a:p>
          <a:p>
            <a:pPr marL="228600" indent="-2286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600" i="1" dirty="0">
                <a:cs typeface="Calibri" panose="020F0502020204030204" pitchFamily="34" charset="0"/>
              </a:rPr>
              <a:t>Lifespan Growth &amp; Development</a:t>
            </a:r>
          </a:p>
          <a:p>
            <a:pPr marL="228600" indent="-2286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600" i="1" dirty="0">
                <a:cs typeface="Calibri" panose="020F0502020204030204" pitchFamily="34" charset="0"/>
              </a:rPr>
              <a:t>Core Elective (Creative Arts/Philosophy/Language/Culture)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endParaRPr lang="en-US" sz="1200" i="1" dirty="0"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1400" dirty="0"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1200" dirty="0">
              <a:cs typeface="Calibri" panose="020F05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F9B3096-E7F3-424B-A3C6-113FD759FD96}"/>
              </a:ext>
            </a:extLst>
          </p:cNvPr>
          <p:cNvSpPr txBox="1">
            <a:spLocks/>
          </p:cNvSpPr>
          <p:nvPr/>
        </p:nvSpPr>
        <p:spPr>
          <a:xfrm>
            <a:off x="7632105" y="1837188"/>
            <a:ext cx="3184102" cy="38473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000" b="1" dirty="0">
                <a:cs typeface="Calibri" panose="020F0502020204030204" pitchFamily="34" charset="0"/>
              </a:rPr>
              <a:t>LVN-RN Program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900" b="1" u="sng" dirty="0">
                <a:cs typeface="Calibri" panose="020F0502020204030204" pitchFamily="34" charset="0"/>
              </a:rPr>
              <a:t>Pre-Requisites </a:t>
            </a:r>
          </a:p>
          <a:p>
            <a:pPr marL="228600" indent="-2286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600" i="1" dirty="0">
                <a:cs typeface="Calibri" panose="020F0502020204030204" pitchFamily="34" charset="0"/>
              </a:rPr>
              <a:t>Anatomy &amp; Physiology I</a:t>
            </a:r>
          </a:p>
          <a:p>
            <a:pPr marL="228600" indent="-2286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600" i="1" dirty="0">
                <a:cs typeface="Calibri" panose="020F0502020204030204" pitchFamily="34" charset="0"/>
              </a:rPr>
              <a:t>Anatomy &amp; Physiology II</a:t>
            </a:r>
          </a:p>
          <a:p>
            <a:pPr marL="228600" indent="-2286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600" i="1" dirty="0">
                <a:cs typeface="Calibri" panose="020F0502020204030204" pitchFamily="34" charset="0"/>
              </a:rPr>
              <a:t>College Algebra or Statistics</a:t>
            </a:r>
          </a:p>
          <a:p>
            <a:pPr marL="228600" indent="-2286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600" i="1" dirty="0">
                <a:cs typeface="Calibri" panose="020F0502020204030204" pitchFamily="34" charset="0"/>
              </a:rPr>
              <a:t>Microbiology </a:t>
            </a:r>
          </a:p>
          <a:p>
            <a:pPr marL="228600" indent="-2286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600" i="1" dirty="0">
                <a:cs typeface="Calibri" panose="020F0502020204030204" pitchFamily="34" charset="0"/>
              </a:rPr>
              <a:t>Composition &amp; Rhetoric I</a:t>
            </a:r>
          </a:p>
          <a:p>
            <a:pPr marL="228600" indent="-2286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600" i="1" dirty="0">
                <a:cs typeface="Calibri" panose="020F0502020204030204" pitchFamily="34" charset="0"/>
              </a:rPr>
              <a:t>General Psychology</a:t>
            </a:r>
          </a:p>
          <a:p>
            <a:pPr marL="228600" indent="-2286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600" i="1" dirty="0">
                <a:cs typeface="Calibri" panose="020F0502020204030204" pitchFamily="34" charset="0"/>
              </a:rPr>
              <a:t>Lifespan Growth &amp; Development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900" b="1" u="sng" dirty="0">
                <a:cs typeface="Calibri" panose="020F0502020204030204" pitchFamily="34" charset="0"/>
              </a:rPr>
              <a:t>Co-Requisites</a:t>
            </a:r>
            <a:r>
              <a:rPr lang="en-US" b="1" u="sng" dirty="0">
                <a:cs typeface="Calibri" panose="020F0502020204030204" pitchFamily="34" charset="0"/>
              </a:rPr>
              <a:t>  </a:t>
            </a:r>
          </a:p>
          <a:p>
            <a:pPr marL="228600" indent="-2286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500" i="1" dirty="0">
                <a:cs typeface="Calibri" panose="020F0502020204030204" pitchFamily="34" charset="0"/>
              </a:rPr>
              <a:t>Core Elective (Creative Arts/Philosophy/Language/Culture)</a:t>
            </a:r>
            <a:endParaRPr lang="en-US" sz="1900" b="1" u="sng" dirty="0"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1400" dirty="0"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1300" dirty="0"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F4A14C-31E5-4836-928B-5A89840EC9A6}"/>
              </a:ext>
            </a:extLst>
          </p:cNvPr>
          <p:cNvSpPr txBox="1"/>
          <p:nvPr/>
        </p:nvSpPr>
        <p:spPr>
          <a:xfrm>
            <a:off x="2836810" y="6122908"/>
            <a:ext cx="5961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i="1" dirty="0">
                <a:cs typeface="Calibri" panose="020F0502020204030204" pitchFamily="34" charset="0"/>
              </a:rPr>
              <a:t>Please see information packet for more details</a:t>
            </a:r>
          </a:p>
        </p:txBody>
      </p:sp>
    </p:spTree>
    <p:extLst>
      <p:ext uri="{BB962C8B-B14F-4D97-AF65-F5344CB8AC3E}">
        <p14:creationId xmlns:p14="http://schemas.microsoft.com/office/powerpoint/2010/main" val="43822605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D269E-E1D9-4930-A601-48DC0A298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360D4-263D-489A-9C05-88D25EB06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828800"/>
            <a:ext cx="4023192" cy="4663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u="sng" dirty="0"/>
              <a:t>Submit Application  </a:t>
            </a:r>
          </a:p>
          <a:p>
            <a:pPr marL="274320" lvl="1" indent="0">
              <a:buNone/>
            </a:pPr>
            <a:r>
              <a:rPr lang="en-US" sz="1400" b="1" dirty="0"/>
              <a:t>Required Documents:</a:t>
            </a:r>
          </a:p>
          <a:p>
            <a:pPr marL="891540" lvl="2" indent="-342900">
              <a:buFont typeface="+mj-lt"/>
              <a:buAutoNum type="arabicPeriod"/>
            </a:pPr>
            <a:r>
              <a:rPr lang="en-US" sz="1200" dirty="0"/>
              <a:t>Application Page (pg. 15 for ADN, pg. 16 for LVN-RN)</a:t>
            </a:r>
          </a:p>
          <a:p>
            <a:pPr marL="891540" lvl="2" indent="-342900">
              <a:buFont typeface="+mj-lt"/>
              <a:buAutoNum type="arabicPeriod"/>
            </a:pPr>
            <a:r>
              <a:rPr lang="en-US" sz="1200" dirty="0"/>
              <a:t>Signed Verification Statement (pg. 16 for ADN, pg. 17 for LVN-RN)</a:t>
            </a:r>
          </a:p>
          <a:p>
            <a:pPr marL="891540" lvl="2" indent="-342900">
              <a:buFont typeface="+mj-lt"/>
              <a:buAutoNum type="arabicPeriod"/>
            </a:pPr>
            <a:r>
              <a:rPr lang="en-US" sz="1200" dirty="0"/>
              <a:t>Unofficial College Transcripts, including Grayson College, if applicable</a:t>
            </a:r>
          </a:p>
          <a:p>
            <a:pPr marL="891540" lvl="2" indent="-342900">
              <a:buFont typeface="+mj-lt"/>
              <a:buAutoNum type="arabicPeriod"/>
            </a:pPr>
            <a:r>
              <a:rPr lang="en-US" sz="1200" dirty="0"/>
              <a:t>Eligible HESI admissions exam scores</a:t>
            </a:r>
          </a:p>
          <a:p>
            <a:pPr marL="891540" lvl="2" indent="-342900">
              <a:buFont typeface="+mj-lt"/>
              <a:buAutoNum type="arabicPeriod"/>
            </a:pPr>
            <a:r>
              <a:rPr lang="en-US" sz="1200" dirty="0"/>
              <a:t>Immunization Records </a:t>
            </a:r>
          </a:p>
          <a:p>
            <a:pPr marL="0" indent="0">
              <a:buNone/>
            </a:pPr>
            <a:r>
              <a:rPr lang="en-US" sz="1400" i="1" dirty="0"/>
              <a:t>LVN-RN applicants must also include other documents, including but not limited to VN license with license number &amp; letter from employer.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400" dirty="0"/>
              <a:t>Applications must be submitted as </a:t>
            </a:r>
            <a:r>
              <a:rPr lang="en-US" sz="1400" b="1" dirty="0"/>
              <a:t>ONE PDF File </a:t>
            </a:r>
            <a:r>
              <a:rPr lang="en-US" sz="1400" dirty="0"/>
              <a:t>to </a:t>
            </a:r>
            <a:r>
              <a:rPr lang="en-US" sz="1400" dirty="0">
                <a:hlinkClick r:id="rId2"/>
              </a:rPr>
              <a:t>nursingadmissions@grayson.edu</a:t>
            </a:r>
            <a:r>
              <a:rPr lang="en-US" sz="1400" dirty="0"/>
              <a:t> by the initial deadline per admissions period. All documents must be scanned, no pictures or screenshots accepted.</a:t>
            </a:r>
          </a:p>
          <a:p>
            <a:pPr marL="891540" lvl="2" indent="-3429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C90EF95-965E-4016-8357-EA094179A941}"/>
              </a:ext>
            </a:extLst>
          </p:cNvPr>
          <p:cNvSpPr txBox="1">
            <a:spLocks/>
          </p:cNvSpPr>
          <p:nvPr/>
        </p:nvSpPr>
        <p:spPr>
          <a:xfrm>
            <a:off x="6330221" y="1828800"/>
            <a:ext cx="4023192" cy="46634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Font typeface="Arial" pitchFamily="34" charset="0"/>
              <a:buNone/>
            </a:pPr>
            <a:r>
              <a:rPr lang="en-US" sz="1600" b="1" u="sng" dirty="0"/>
              <a:t>Tips: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1500" dirty="0"/>
              <a:t>Applicants must fill out entire Application Page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1500" dirty="0"/>
              <a:t>Applicants must provide a handwritten signature on Verification Statement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1500" dirty="0"/>
              <a:t>Applicants must include an up-to-date unofficial transcript per institution attended (including Grayson College Transcripts). Advisor Reports are not acceptable.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1500" dirty="0"/>
              <a:t>Applicants must submit initial eligible HESI scores but can submit a second attempt at the HESI (see deadlines – </a:t>
            </a:r>
            <a:r>
              <a:rPr lang="en-US" sz="1500" b="1" dirty="0">
                <a:solidFill>
                  <a:srgbClr val="FF0000"/>
                </a:solidFill>
              </a:rPr>
              <a:t>extended for Spring 2021 applicants only to final deadline</a:t>
            </a:r>
            <a:r>
              <a:rPr lang="en-US" sz="1500" dirty="0"/>
              <a:t>)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1500" dirty="0"/>
              <a:t>Applicants can initially submit partial immunization records. Must be able to complete all immunization requirements before the start of the program.</a:t>
            </a:r>
          </a:p>
          <a:p>
            <a:pPr marL="0" indent="0">
              <a:buFont typeface="Arial" pitchFamily="34" charset="0"/>
              <a:buNone/>
            </a:pPr>
            <a:endParaRPr lang="en-US" sz="1600" dirty="0"/>
          </a:p>
          <a:p>
            <a:pPr marL="891540" lvl="2" indent="-342900">
              <a:buFont typeface="+mj-lt"/>
              <a:buAutoNum type="arabicPeriod"/>
            </a:pPr>
            <a:endParaRPr lang="en-US" dirty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72503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E4B72-95EE-456F-B474-2FF972BE2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Application Page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D49FE7-E6D0-4AD7-A099-17E72CACC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828800"/>
            <a:ext cx="4834128" cy="43513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/>
              <a:t>Tips:</a:t>
            </a:r>
          </a:p>
          <a:p>
            <a:pPr>
              <a:buClr>
                <a:schemeClr val="bg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Page 15 for ADN and page 16 for LVN-RN</a:t>
            </a:r>
          </a:p>
          <a:p>
            <a:pPr>
              <a:buClr>
                <a:schemeClr val="bg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Fill out </a:t>
            </a:r>
            <a:r>
              <a:rPr lang="en-US" sz="1600" i="1" dirty="0"/>
              <a:t>entire</a:t>
            </a:r>
            <a:r>
              <a:rPr lang="en-US" sz="1600" dirty="0"/>
              <a:t> page</a:t>
            </a:r>
          </a:p>
          <a:p>
            <a:pPr>
              <a:buClr>
                <a:schemeClr val="bg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Select program of choice (only one)</a:t>
            </a:r>
          </a:p>
          <a:p>
            <a:pPr>
              <a:buClr>
                <a:schemeClr val="bg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Use current mailing address</a:t>
            </a:r>
          </a:p>
          <a:p>
            <a:pPr>
              <a:buClr>
                <a:schemeClr val="bg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Use legible handwriting or type in information</a:t>
            </a:r>
          </a:p>
          <a:p>
            <a:pPr>
              <a:buClr>
                <a:schemeClr val="bg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Check email address provided frequently for correspondence from our office or the Texas Board of Nursing</a:t>
            </a:r>
          </a:p>
          <a:p>
            <a:pPr marL="0" indent="0" algn="ctr">
              <a:buNone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This information will be used to initiate your background check, please use current and accurate information!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31C444-B96F-4C23-B96F-C5202C3C7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6340" y="947956"/>
            <a:ext cx="4383788" cy="534798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0817147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E8E05-44A5-4B32-BF8E-95B83AD85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Verification Page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C9924-F6FC-40C1-AC09-34BFD29A7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828800"/>
            <a:ext cx="4834128" cy="4351337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Tips:</a:t>
            </a:r>
          </a:p>
          <a:p>
            <a:pPr>
              <a:buClr>
                <a:schemeClr val="bg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dirty="0"/>
              <a:t>Page 16 for ADN and page 17 for LVN-RN</a:t>
            </a:r>
          </a:p>
          <a:p>
            <a:pPr>
              <a:buClr>
                <a:schemeClr val="bg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dirty="0"/>
              <a:t>Fill out </a:t>
            </a:r>
            <a:r>
              <a:rPr lang="en-US" i="1" dirty="0"/>
              <a:t>entire</a:t>
            </a:r>
            <a:r>
              <a:rPr lang="en-US" dirty="0"/>
              <a:t> page</a:t>
            </a:r>
          </a:p>
          <a:p>
            <a:pPr>
              <a:buClr>
                <a:schemeClr val="bg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dirty="0"/>
              <a:t>Use legible handwriting or type in information</a:t>
            </a:r>
          </a:p>
          <a:p>
            <a:pPr>
              <a:buClr>
                <a:schemeClr val="bg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dirty="0"/>
              <a:t>Must handwrite signature, no typed signatures accepted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74402E-95D6-4B40-814C-12BC36FC30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3875" y="1031846"/>
            <a:ext cx="4510821" cy="55795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4935381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View">
  <a:themeElements>
    <a:clrScheme name="Custom 4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7F7F7F"/>
      </a:accent1>
      <a:accent2>
        <a:srgbClr val="113051"/>
      </a:accent2>
      <a:accent3>
        <a:srgbClr val="113051"/>
      </a:accent3>
      <a:accent4>
        <a:srgbClr val="262626"/>
      </a:accent4>
      <a:accent5>
        <a:srgbClr val="113051"/>
      </a:accent5>
      <a:accent6>
        <a:srgbClr val="113051"/>
      </a:accent6>
      <a:hlink>
        <a:srgbClr val="002060"/>
      </a:hlink>
      <a:folHlink>
        <a:srgbClr val="A5A5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1685</Words>
  <Application>Microsoft Office PowerPoint</Application>
  <PresentationFormat>Widescreen</PresentationFormat>
  <Paragraphs>200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Century Schoolbook</vt:lpstr>
      <vt:lpstr>Courier New</vt:lpstr>
      <vt:lpstr>Wingdings</vt:lpstr>
      <vt:lpstr>Wingdings 2</vt:lpstr>
      <vt:lpstr>View</vt:lpstr>
      <vt:lpstr>Nursing Information Session</vt:lpstr>
      <vt:lpstr>Health Science Advising Office</vt:lpstr>
      <vt:lpstr>Information Packet</vt:lpstr>
      <vt:lpstr>Important Deadlines</vt:lpstr>
      <vt:lpstr>Program Overview</vt:lpstr>
      <vt:lpstr>Academic Requirements</vt:lpstr>
      <vt:lpstr>Application Process</vt:lpstr>
      <vt:lpstr>1. Application Page </vt:lpstr>
      <vt:lpstr>2. Verification Page</vt:lpstr>
      <vt:lpstr>3. Transcripts</vt:lpstr>
      <vt:lpstr>4. HESI A2 Admissions Test </vt:lpstr>
      <vt:lpstr>5. Immunization Records</vt:lpstr>
      <vt:lpstr>PowerPoint Presentation</vt:lpstr>
      <vt:lpstr>Waiting Period</vt:lpstr>
      <vt:lpstr>Background Check Process</vt:lpstr>
      <vt:lpstr>Admissions &amp; Selection Process</vt:lpstr>
      <vt:lpstr>Thank You for Watching!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Nursing Information Session</dc:title>
  <dc:creator>Tovar, Cassandra</dc:creator>
  <cp:lastModifiedBy>Tucker, Richard</cp:lastModifiedBy>
  <cp:revision>7</cp:revision>
  <dcterms:created xsi:type="dcterms:W3CDTF">2020-03-30T19:01:48Z</dcterms:created>
  <dcterms:modified xsi:type="dcterms:W3CDTF">2020-04-06T18:40:10Z</dcterms:modified>
</cp:coreProperties>
</file>