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mailto:dental@grayson.edu" TargetMode="External"/><Relationship Id="rId1" Type="http://schemas.openxmlformats.org/officeDocument/2006/relationships/hyperlink" Target="http://www.grayson.ed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yson.edu/" TargetMode="External"/><Relationship Id="rId1" Type="http://schemas.openxmlformats.org/officeDocument/2006/relationships/hyperlink" Target="mailto:dental@grayson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B5399-1D8E-4860-924B-D4DC8F9B5B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3953DB9-9227-4769-A52C-6D6E01A6222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The Grayson College Dental Assisting Department offers two dental programs:</a:t>
          </a:r>
        </a:p>
      </dgm:t>
    </dgm:pt>
    <dgm:pt modelId="{A36BB572-8D17-48D6-8F97-BFDFC80CEABB}" type="parTrans" cxnId="{A58DB991-EFEB-452D-BDBA-18E7EF8DFEC5}">
      <dgm:prSet/>
      <dgm:spPr/>
      <dgm:t>
        <a:bodyPr/>
        <a:lstStyle/>
        <a:p>
          <a:endParaRPr lang="en-US"/>
        </a:p>
      </dgm:t>
    </dgm:pt>
    <dgm:pt modelId="{B7364415-B404-4ED5-A3AC-F2F0D66DCED6}" type="sibTrans" cxnId="{A58DB991-EFEB-452D-BDBA-18E7EF8DFEC5}">
      <dgm:prSet/>
      <dgm:spPr/>
      <dgm:t>
        <a:bodyPr/>
        <a:lstStyle/>
        <a:p>
          <a:endParaRPr lang="en-US"/>
        </a:p>
      </dgm:t>
    </dgm:pt>
    <dgm:pt modelId="{E3A9942E-4D04-4588-9CC8-F25339E5D2E4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</a:t>
          </a:r>
          <a:r>
            <a:rPr lang="en-US" sz="2000" dirty="0">
              <a:solidFill>
                <a:schemeClr val="bg1"/>
              </a:solidFill>
            </a:rPr>
            <a:t>Certificate</a:t>
          </a:r>
        </a:p>
      </dgm:t>
    </dgm:pt>
    <dgm:pt modelId="{CD2030A1-CA50-4C70-BBC2-6F0D18934D8D}" type="parTrans" cxnId="{EFE66A7B-FBCE-4C2C-8F8D-02EFB4EC02D4}">
      <dgm:prSet/>
      <dgm:spPr/>
      <dgm:t>
        <a:bodyPr/>
        <a:lstStyle/>
        <a:p>
          <a:endParaRPr lang="en-US"/>
        </a:p>
      </dgm:t>
    </dgm:pt>
    <dgm:pt modelId="{038D774A-0B46-4DBC-B95A-47D20256A84B}" type="sibTrans" cxnId="{EFE66A7B-FBCE-4C2C-8F8D-02EFB4EC02D4}">
      <dgm:prSet/>
      <dgm:spPr/>
      <dgm:t>
        <a:bodyPr/>
        <a:lstStyle/>
        <a:p>
          <a:endParaRPr lang="en-US"/>
        </a:p>
      </dgm:t>
    </dgm:pt>
    <dgm:pt modelId="{1FF37C09-E6CB-4F5C-A0E4-96401DFF6CD1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</a:t>
          </a:r>
          <a:r>
            <a:rPr lang="en-US" sz="2000" dirty="0">
              <a:solidFill>
                <a:schemeClr val="bg1"/>
              </a:solidFill>
            </a:rPr>
            <a:t>Associate </a:t>
          </a:r>
        </a:p>
      </dgm:t>
    </dgm:pt>
    <dgm:pt modelId="{94225D2A-C082-4667-AC0A-2769D1E78D94}" type="parTrans" cxnId="{827A7D3D-B1D5-428B-A1BE-225433275E94}">
      <dgm:prSet/>
      <dgm:spPr/>
      <dgm:t>
        <a:bodyPr/>
        <a:lstStyle/>
        <a:p>
          <a:endParaRPr lang="en-US"/>
        </a:p>
      </dgm:t>
    </dgm:pt>
    <dgm:pt modelId="{B8436ABC-97F2-491C-AD02-258405F804C5}" type="sibTrans" cxnId="{827A7D3D-B1D5-428B-A1BE-225433275E94}">
      <dgm:prSet/>
      <dgm:spPr/>
      <dgm:t>
        <a:bodyPr/>
        <a:lstStyle/>
        <a:p>
          <a:endParaRPr lang="en-US"/>
        </a:p>
      </dgm:t>
    </dgm:pt>
    <dgm:pt modelId="{D6835DEE-92C7-4191-B8C5-C26F5EDF602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Both programs admit students in the Fall semester only</a:t>
          </a:r>
        </a:p>
      </dgm:t>
    </dgm:pt>
    <dgm:pt modelId="{979F1215-4CF6-4706-BEFE-B341D93A38B8}" type="parTrans" cxnId="{34B51644-2585-42BC-AA6D-85C0C0ADCB08}">
      <dgm:prSet/>
      <dgm:spPr/>
      <dgm:t>
        <a:bodyPr/>
        <a:lstStyle/>
        <a:p>
          <a:endParaRPr lang="en-US"/>
        </a:p>
      </dgm:t>
    </dgm:pt>
    <dgm:pt modelId="{4A3B5816-1C86-4F99-A89D-445F9A3431DB}" type="sibTrans" cxnId="{34B51644-2585-42BC-AA6D-85C0C0ADCB08}">
      <dgm:prSet/>
      <dgm:spPr/>
      <dgm:t>
        <a:bodyPr/>
        <a:lstStyle/>
        <a:p>
          <a:endParaRPr lang="en-US"/>
        </a:p>
      </dgm:t>
    </dgm:pt>
    <dgm:pt modelId="{849D6B7F-FF29-401F-B858-7EE31F235F1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Both programs require an application submission for consideration into the program</a:t>
          </a:r>
        </a:p>
      </dgm:t>
    </dgm:pt>
    <dgm:pt modelId="{331EE8CE-D79E-4ED6-A902-9D286A9C1984}" type="parTrans" cxnId="{FC129D68-374D-47DC-A39B-89DA32CCD1BC}">
      <dgm:prSet/>
      <dgm:spPr/>
      <dgm:t>
        <a:bodyPr/>
        <a:lstStyle/>
        <a:p>
          <a:endParaRPr lang="en-US"/>
        </a:p>
      </dgm:t>
    </dgm:pt>
    <dgm:pt modelId="{5052EA68-23AA-4275-A019-8032C267C499}" type="sibTrans" cxnId="{FC129D68-374D-47DC-A39B-89DA32CCD1BC}">
      <dgm:prSet/>
      <dgm:spPr/>
      <dgm:t>
        <a:bodyPr/>
        <a:lstStyle/>
        <a:p>
          <a:endParaRPr lang="en-US"/>
        </a:p>
      </dgm:t>
    </dgm:pt>
    <dgm:pt modelId="{16F19223-57DC-4811-BA7A-7307EDC03503}" type="pres">
      <dgm:prSet presAssocID="{00FB5399-1D8E-4860-924B-D4DC8F9B5B2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2DB20F-0DD9-46BA-BDF1-EA94FFC5D31C}" type="pres">
      <dgm:prSet presAssocID="{93953DB9-9227-4769-A52C-6D6E01A62225}" presName="compNode" presStyleCnt="0"/>
      <dgm:spPr/>
    </dgm:pt>
    <dgm:pt modelId="{E0465232-6568-4D01-B6CD-4B6DD6231FC7}" type="pres">
      <dgm:prSet presAssocID="{93953DB9-9227-4769-A52C-6D6E01A62225}" presName="bgRect" presStyleLbl="bgShp" presStyleIdx="0" presStyleCnt="3"/>
      <dgm:spPr>
        <a:solidFill>
          <a:schemeClr val="accent6">
            <a:lumMod val="75000"/>
          </a:schemeClr>
        </a:solidFill>
      </dgm:spPr>
    </dgm:pt>
    <dgm:pt modelId="{0464CB05-DC78-4696-BBF3-7293DDD441DB}" type="pres">
      <dgm:prSet presAssocID="{93953DB9-9227-4769-A52C-6D6E01A6222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5FBB0DAB-ECBA-43BA-ACC9-A680B9B09449}" type="pres">
      <dgm:prSet presAssocID="{93953DB9-9227-4769-A52C-6D6E01A62225}" presName="spaceRect" presStyleCnt="0"/>
      <dgm:spPr/>
    </dgm:pt>
    <dgm:pt modelId="{8FF59667-14BD-4F57-8540-9BD95DDEB0D4}" type="pres">
      <dgm:prSet presAssocID="{93953DB9-9227-4769-A52C-6D6E01A62225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4F68C2-3E03-4419-9A64-6FCB10293F3B}" type="pres">
      <dgm:prSet presAssocID="{93953DB9-9227-4769-A52C-6D6E01A62225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54D9D137-1E73-4177-9952-E50D013A6614}" type="pres">
      <dgm:prSet presAssocID="{B7364415-B404-4ED5-A3AC-F2F0D66DCED6}" presName="sibTrans" presStyleCnt="0"/>
      <dgm:spPr/>
    </dgm:pt>
    <dgm:pt modelId="{612AC506-22FB-48F0-8954-12CEAC42B3B3}" type="pres">
      <dgm:prSet presAssocID="{D6835DEE-92C7-4191-B8C5-C26F5EDF6027}" presName="compNode" presStyleCnt="0"/>
      <dgm:spPr/>
    </dgm:pt>
    <dgm:pt modelId="{30D9C43C-A26B-4B8C-8D2A-F77FE87D7200}" type="pres">
      <dgm:prSet presAssocID="{D6835DEE-92C7-4191-B8C5-C26F5EDF6027}" presName="bgRect" presStyleLbl="bgShp" presStyleIdx="1" presStyleCnt="3"/>
      <dgm:spPr>
        <a:solidFill>
          <a:srgbClr val="0070C0"/>
        </a:solidFill>
      </dgm:spPr>
    </dgm:pt>
    <dgm:pt modelId="{ACBD99A6-0A79-434D-AEBB-26AD130BB909}" type="pres">
      <dgm:prSet presAssocID="{D6835DEE-92C7-4191-B8C5-C26F5EDF60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48B178A-4B1E-44B4-8F32-41583F8933E3}" type="pres">
      <dgm:prSet presAssocID="{D6835DEE-92C7-4191-B8C5-C26F5EDF6027}" presName="spaceRect" presStyleCnt="0"/>
      <dgm:spPr/>
    </dgm:pt>
    <dgm:pt modelId="{88C03490-D14D-4EBD-9587-BE36BE626FFA}" type="pres">
      <dgm:prSet presAssocID="{D6835DEE-92C7-4191-B8C5-C26F5EDF602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4077219-1773-4394-B5A8-1DED542B97CD}" type="pres">
      <dgm:prSet presAssocID="{4A3B5816-1C86-4F99-A89D-445F9A3431DB}" presName="sibTrans" presStyleCnt="0"/>
      <dgm:spPr/>
    </dgm:pt>
    <dgm:pt modelId="{C0CB4444-BA79-4777-83AE-FE93E25D2686}" type="pres">
      <dgm:prSet presAssocID="{849D6B7F-FF29-401F-B858-7EE31F235F19}" presName="compNode" presStyleCnt="0"/>
      <dgm:spPr/>
    </dgm:pt>
    <dgm:pt modelId="{8734F80D-C4AA-456A-AB18-ED5E393C8904}" type="pres">
      <dgm:prSet presAssocID="{849D6B7F-FF29-401F-B858-7EE31F235F19}" presName="bgRect" presStyleLbl="bgShp" presStyleIdx="2" presStyleCnt="3"/>
      <dgm:spPr>
        <a:solidFill>
          <a:srgbClr val="002060"/>
        </a:solidFill>
      </dgm:spPr>
    </dgm:pt>
    <dgm:pt modelId="{1BCFC8B6-FFC0-42EC-8A24-258A6174590D}" type="pres">
      <dgm:prSet presAssocID="{849D6B7F-FF29-401F-B858-7EE31F235F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339BCB8-C0E2-4458-871A-90E1852F9A5E}" type="pres">
      <dgm:prSet presAssocID="{849D6B7F-FF29-401F-B858-7EE31F235F19}" presName="spaceRect" presStyleCnt="0"/>
      <dgm:spPr/>
    </dgm:pt>
    <dgm:pt modelId="{AE658A1A-E254-4D16-84EC-AC28D7B1C4AD}" type="pres">
      <dgm:prSet presAssocID="{849D6B7F-FF29-401F-B858-7EE31F235F19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5D60019-8A13-482C-8C29-83247CFB0C77}" type="presOf" srcId="{D6835DEE-92C7-4191-B8C5-C26F5EDF6027}" destId="{88C03490-D14D-4EBD-9587-BE36BE626FFA}" srcOrd="0" destOrd="0" presId="urn:microsoft.com/office/officeart/2018/2/layout/IconVerticalSolidList"/>
    <dgm:cxn modelId="{827A7D3D-B1D5-428B-A1BE-225433275E94}" srcId="{93953DB9-9227-4769-A52C-6D6E01A62225}" destId="{1FF37C09-E6CB-4F5C-A0E4-96401DFF6CD1}" srcOrd="1" destOrd="0" parTransId="{94225D2A-C082-4667-AC0A-2769D1E78D94}" sibTransId="{B8436ABC-97F2-491C-AD02-258405F804C5}"/>
    <dgm:cxn modelId="{A58DB991-EFEB-452D-BDBA-18E7EF8DFEC5}" srcId="{00FB5399-1D8E-4860-924B-D4DC8F9B5B21}" destId="{93953DB9-9227-4769-A52C-6D6E01A62225}" srcOrd="0" destOrd="0" parTransId="{A36BB572-8D17-48D6-8F97-BFDFC80CEABB}" sibTransId="{B7364415-B404-4ED5-A3AC-F2F0D66DCED6}"/>
    <dgm:cxn modelId="{FADF30E9-0971-4F9E-BB72-F22883E1C475}" type="presOf" srcId="{849D6B7F-FF29-401F-B858-7EE31F235F19}" destId="{AE658A1A-E254-4D16-84EC-AC28D7B1C4AD}" srcOrd="0" destOrd="0" presId="urn:microsoft.com/office/officeart/2018/2/layout/IconVerticalSolidList"/>
    <dgm:cxn modelId="{3D6DE631-6B8D-4CF5-9DAD-1C09406213C1}" type="presOf" srcId="{E3A9942E-4D04-4588-9CC8-F25339E5D2E4}" destId="{534F68C2-3E03-4419-9A64-6FCB10293F3B}" srcOrd="0" destOrd="0" presId="urn:microsoft.com/office/officeart/2018/2/layout/IconVerticalSolidList"/>
    <dgm:cxn modelId="{EFE66A7B-FBCE-4C2C-8F8D-02EFB4EC02D4}" srcId="{93953DB9-9227-4769-A52C-6D6E01A62225}" destId="{E3A9942E-4D04-4588-9CC8-F25339E5D2E4}" srcOrd="0" destOrd="0" parTransId="{CD2030A1-CA50-4C70-BBC2-6F0D18934D8D}" sibTransId="{038D774A-0B46-4DBC-B95A-47D20256A84B}"/>
    <dgm:cxn modelId="{98E5597C-3DE0-4422-ACD5-CC70600F696D}" type="presOf" srcId="{93953DB9-9227-4769-A52C-6D6E01A62225}" destId="{8FF59667-14BD-4F57-8540-9BD95DDEB0D4}" srcOrd="0" destOrd="0" presId="urn:microsoft.com/office/officeart/2018/2/layout/IconVerticalSolidList"/>
    <dgm:cxn modelId="{FC129D68-374D-47DC-A39B-89DA32CCD1BC}" srcId="{00FB5399-1D8E-4860-924B-D4DC8F9B5B21}" destId="{849D6B7F-FF29-401F-B858-7EE31F235F19}" srcOrd="2" destOrd="0" parTransId="{331EE8CE-D79E-4ED6-A902-9D286A9C1984}" sibTransId="{5052EA68-23AA-4275-A019-8032C267C499}"/>
    <dgm:cxn modelId="{2319617F-056E-4B9E-8CF3-E891A9A3B9D0}" type="presOf" srcId="{1FF37C09-E6CB-4F5C-A0E4-96401DFF6CD1}" destId="{534F68C2-3E03-4419-9A64-6FCB10293F3B}" srcOrd="0" destOrd="1" presId="urn:microsoft.com/office/officeart/2018/2/layout/IconVerticalSolidList"/>
    <dgm:cxn modelId="{34B51644-2585-42BC-AA6D-85C0C0ADCB08}" srcId="{00FB5399-1D8E-4860-924B-D4DC8F9B5B21}" destId="{D6835DEE-92C7-4191-B8C5-C26F5EDF6027}" srcOrd="1" destOrd="0" parTransId="{979F1215-4CF6-4706-BEFE-B341D93A38B8}" sibTransId="{4A3B5816-1C86-4F99-A89D-445F9A3431DB}"/>
    <dgm:cxn modelId="{542F8F95-F50A-4430-B957-37528D9D9B10}" type="presOf" srcId="{00FB5399-1D8E-4860-924B-D4DC8F9B5B21}" destId="{16F19223-57DC-4811-BA7A-7307EDC03503}" srcOrd="0" destOrd="0" presId="urn:microsoft.com/office/officeart/2018/2/layout/IconVerticalSolidList"/>
    <dgm:cxn modelId="{680E466A-CAA1-4A9F-B571-660EC25DA8A0}" type="presParOf" srcId="{16F19223-57DC-4811-BA7A-7307EDC03503}" destId="{A92DB20F-0DD9-46BA-BDF1-EA94FFC5D31C}" srcOrd="0" destOrd="0" presId="urn:microsoft.com/office/officeart/2018/2/layout/IconVerticalSolidList"/>
    <dgm:cxn modelId="{B9F9742A-5AE0-4CF2-8765-E350E876FE72}" type="presParOf" srcId="{A92DB20F-0DD9-46BA-BDF1-EA94FFC5D31C}" destId="{E0465232-6568-4D01-B6CD-4B6DD6231FC7}" srcOrd="0" destOrd="0" presId="urn:microsoft.com/office/officeart/2018/2/layout/IconVerticalSolidList"/>
    <dgm:cxn modelId="{43F09A57-D0D8-433B-A260-7C7AADAFE431}" type="presParOf" srcId="{A92DB20F-0DD9-46BA-BDF1-EA94FFC5D31C}" destId="{0464CB05-DC78-4696-BBF3-7293DDD441DB}" srcOrd="1" destOrd="0" presId="urn:microsoft.com/office/officeart/2018/2/layout/IconVerticalSolidList"/>
    <dgm:cxn modelId="{79D3A9E5-47AD-4DD2-AE7F-8B91891BD710}" type="presParOf" srcId="{A92DB20F-0DD9-46BA-BDF1-EA94FFC5D31C}" destId="{5FBB0DAB-ECBA-43BA-ACC9-A680B9B09449}" srcOrd="2" destOrd="0" presId="urn:microsoft.com/office/officeart/2018/2/layout/IconVerticalSolidList"/>
    <dgm:cxn modelId="{AA1FC047-2733-43A6-A729-C15975163C21}" type="presParOf" srcId="{A92DB20F-0DD9-46BA-BDF1-EA94FFC5D31C}" destId="{8FF59667-14BD-4F57-8540-9BD95DDEB0D4}" srcOrd="3" destOrd="0" presId="urn:microsoft.com/office/officeart/2018/2/layout/IconVerticalSolidList"/>
    <dgm:cxn modelId="{BD0664AF-39D9-4E62-BB29-A331C71FDF91}" type="presParOf" srcId="{A92DB20F-0DD9-46BA-BDF1-EA94FFC5D31C}" destId="{534F68C2-3E03-4419-9A64-6FCB10293F3B}" srcOrd="4" destOrd="0" presId="urn:microsoft.com/office/officeart/2018/2/layout/IconVerticalSolidList"/>
    <dgm:cxn modelId="{95C1B7F4-1838-47D8-8DC3-7FEAE92185F7}" type="presParOf" srcId="{16F19223-57DC-4811-BA7A-7307EDC03503}" destId="{54D9D137-1E73-4177-9952-E50D013A6614}" srcOrd="1" destOrd="0" presId="urn:microsoft.com/office/officeart/2018/2/layout/IconVerticalSolidList"/>
    <dgm:cxn modelId="{28836711-54B2-40E1-A23A-390FEF4C2487}" type="presParOf" srcId="{16F19223-57DC-4811-BA7A-7307EDC03503}" destId="{612AC506-22FB-48F0-8954-12CEAC42B3B3}" srcOrd="2" destOrd="0" presId="urn:microsoft.com/office/officeart/2018/2/layout/IconVerticalSolidList"/>
    <dgm:cxn modelId="{7BDDE7DF-6732-4A2A-955B-8254DC1A780C}" type="presParOf" srcId="{612AC506-22FB-48F0-8954-12CEAC42B3B3}" destId="{30D9C43C-A26B-4B8C-8D2A-F77FE87D7200}" srcOrd="0" destOrd="0" presId="urn:microsoft.com/office/officeart/2018/2/layout/IconVerticalSolidList"/>
    <dgm:cxn modelId="{8B141BEB-3A4D-46B5-A45B-813287450617}" type="presParOf" srcId="{612AC506-22FB-48F0-8954-12CEAC42B3B3}" destId="{ACBD99A6-0A79-434D-AEBB-26AD130BB909}" srcOrd="1" destOrd="0" presId="urn:microsoft.com/office/officeart/2018/2/layout/IconVerticalSolidList"/>
    <dgm:cxn modelId="{4D13B9DF-9357-4E2D-8B03-5C107853716C}" type="presParOf" srcId="{612AC506-22FB-48F0-8954-12CEAC42B3B3}" destId="{548B178A-4B1E-44B4-8F32-41583F8933E3}" srcOrd="2" destOrd="0" presId="urn:microsoft.com/office/officeart/2018/2/layout/IconVerticalSolidList"/>
    <dgm:cxn modelId="{EBCAD2FA-811C-4255-9A19-ED13786B78F4}" type="presParOf" srcId="{612AC506-22FB-48F0-8954-12CEAC42B3B3}" destId="{88C03490-D14D-4EBD-9587-BE36BE626FFA}" srcOrd="3" destOrd="0" presId="urn:microsoft.com/office/officeart/2018/2/layout/IconVerticalSolidList"/>
    <dgm:cxn modelId="{EB6FD57E-CF87-4987-9510-712A169D4670}" type="presParOf" srcId="{16F19223-57DC-4811-BA7A-7307EDC03503}" destId="{24077219-1773-4394-B5A8-1DED542B97CD}" srcOrd="3" destOrd="0" presId="urn:microsoft.com/office/officeart/2018/2/layout/IconVerticalSolidList"/>
    <dgm:cxn modelId="{D886D528-2F5C-4186-9414-5D214AB594E2}" type="presParOf" srcId="{16F19223-57DC-4811-BA7A-7307EDC03503}" destId="{C0CB4444-BA79-4777-83AE-FE93E25D2686}" srcOrd="4" destOrd="0" presId="urn:microsoft.com/office/officeart/2018/2/layout/IconVerticalSolidList"/>
    <dgm:cxn modelId="{BB32E6FC-2D4E-4353-BD62-4312DADE657A}" type="presParOf" srcId="{C0CB4444-BA79-4777-83AE-FE93E25D2686}" destId="{8734F80D-C4AA-456A-AB18-ED5E393C8904}" srcOrd="0" destOrd="0" presId="urn:microsoft.com/office/officeart/2018/2/layout/IconVerticalSolidList"/>
    <dgm:cxn modelId="{CB968545-8CC2-405F-AFA4-872A19CCFB68}" type="presParOf" srcId="{C0CB4444-BA79-4777-83AE-FE93E25D2686}" destId="{1BCFC8B6-FFC0-42EC-8A24-258A6174590D}" srcOrd="1" destOrd="0" presId="urn:microsoft.com/office/officeart/2018/2/layout/IconVerticalSolidList"/>
    <dgm:cxn modelId="{E07ACB78-C62A-4A1E-94BB-2ECF381FAD9B}" type="presParOf" srcId="{C0CB4444-BA79-4777-83AE-FE93E25D2686}" destId="{8339BCB8-C0E2-4458-871A-90E1852F9A5E}" srcOrd="2" destOrd="0" presId="urn:microsoft.com/office/officeart/2018/2/layout/IconVerticalSolidList"/>
    <dgm:cxn modelId="{81FE68B7-D99C-482A-8E24-CF72E1E597D1}" type="presParOf" srcId="{C0CB4444-BA79-4777-83AE-FE93E25D2686}" destId="{AE658A1A-E254-4D16-84EC-AC28D7B1C4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A9F18-149B-45BB-926F-3BB4A208872E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02280C-27A4-4FF6-90F9-1AC1FB76421A}">
      <dgm:prSet/>
      <dgm:spPr/>
      <dgm:t>
        <a:bodyPr/>
        <a:lstStyle/>
        <a:p>
          <a:r>
            <a:rPr lang="en-US" dirty="0"/>
            <a:t>March 1</a:t>
          </a:r>
          <a:r>
            <a:rPr lang="en-US" baseline="30000" dirty="0"/>
            <a:t>st</a:t>
          </a:r>
          <a:r>
            <a:rPr lang="en-US" dirty="0"/>
            <a:t> </a:t>
          </a:r>
        </a:p>
      </dgm:t>
    </dgm:pt>
    <dgm:pt modelId="{4BB6C458-D381-4523-BBA8-A668CFF89535}" type="parTrans" cxnId="{6AD80649-9B72-4AF6-954F-51DA4780C2AA}">
      <dgm:prSet/>
      <dgm:spPr/>
      <dgm:t>
        <a:bodyPr/>
        <a:lstStyle/>
        <a:p>
          <a:endParaRPr lang="en-US"/>
        </a:p>
      </dgm:t>
    </dgm:pt>
    <dgm:pt modelId="{E324C3FE-1290-466F-9654-95A40BAE1A5D}" type="sibTrans" cxnId="{6AD80649-9B72-4AF6-954F-51DA4780C2AA}">
      <dgm:prSet/>
      <dgm:spPr/>
      <dgm:t>
        <a:bodyPr/>
        <a:lstStyle/>
        <a:p>
          <a:endParaRPr lang="en-US"/>
        </a:p>
      </dgm:t>
    </dgm:pt>
    <dgm:pt modelId="{410F22DB-E659-40F7-908C-27E573A972CC}">
      <dgm:prSet/>
      <dgm:spPr/>
      <dgm:t>
        <a:bodyPr/>
        <a:lstStyle/>
        <a:p>
          <a:r>
            <a:rPr lang="en-US"/>
            <a:t>Application Opens</a:t>
          </a:r>
        </a:p>
      </dgm:t>
    </dgm:pt>
    <dgm:pt modelId="{339F1383-B8D0-4FBC-B370-DC7DC14DA533}" type="parTrans" cxnId="{C2304242-3CD8-4094-BF3D-1402937C849D}">
      <dgm:prSet/>
      <dgm:spPr/>
      <dgm:t>
        <a:bodyPr/>
        <a:lstStyle/>
        <a:p>
          <a:endParaRPr lang="en-US"/>
        </a:p>
      </dgm:t>
    </dgm:pt>
    <dgm:pt modelId="{221E5D20-8536-4EB3-8E8D-2C7E9FB8EF20}" type="sibTrans" cxnId="{C2304242-3CD8-4094-BF3D-1402937C849D}">
      <dgm:prSet/>
      <dgm:spPr/>
      <dgm:t>
        <a:bodyPr/>
        <a:lstStyle/>
        <a:p>
          <a:endParaRPr lang="en-US"/>
        </a:p>
      </dgm:t>
    </dgm:pt>
    <dgm:pt modelId="{B967F4D2-D66D-4381-8EE5-A88A825D26F9}">
      <dgm:prSet/>
      <dgm:spPr/>
      <dgm:t>
        <a:bodyPr/>
        <a:lstStyle/>
        <a:p>
          <a:r>
            <a:rPr lang="en-US" dirty="0"/>
            <a:t>August 1</a:t>
          </a:r>
          <a:r>
            <a:rPr lang="en-US" baseline="30000" dirty="0"/>
            <a:t>st</a:t>
          </a:r>
          <a:r>
            <a:rPr lang="en-US" dirty="0"/>
            <a:t> </a:t>
          </a:r>
        </a:p>
      </dgm:t>
    </dgm:pt>
    <dgm:pt modelId="{2DA4D765-BBF6-406A-A0D8-10365221F004}" type="parTrans" cxnId="{FFA15009-6BC6-43AC-A4A9-465618F98804}">
      <dgm:prSet/>
      <dgm:spPr/>
      <dgm:t>
        <a:bodyPr/>
        <a:lstStyle/>
        <a:p>
          <a:endParaRPr lang="en-US"/>
        </a:p>
      </dgm:t>
    </dgm:pt>
    <dgm:pt modelId="{E50A4300-4738-407F-B1D7-C3FCA831AE3F}" type="sibTrans" cxnId="{FFA15009-6BC6-43AC-A4A9-465618F98804}">
      <dgm:prSet/>
      <dgm:spPr/>
      <dgm:t>
        <a:bodyPr/>
        <a:lstStyle/>
        <a:p>
          <a:endParaRPr lang="en-US"/>
        </a:p>
      </dgm:t>
    </dgm:pt>
    <dgm:pt modelId="{6895F0F0-37C3-4568-BE33-35244FA637AE}">
      <dgm:prSet/>
      <dgm:spPr/>
      <dgm:t>
        <a:bodyPr/>
        <a:lstStyle/>
        <a:p>
          <a:r>
            <a:rPr lang="en-US"/>
            <a:t>Priority Deadline</a:t>
          </a:r>
        </a:p>
      </dgm:t>
    </dgm:pt>
    <dgm:pt modelId="{4ECD4D81-FBE2-46A2-B022-2B9E6879D4BA}" type="parTrans" cxnId="{A19BFB13-6968-44CE-B8E0-61C2D95D3419}">
      <dgm:prSet/>
      <dgm:spPr/>
      <dgm:t>
        <a:bodyPr/>
        <a:lstStyle/>
        <a:p>
          <a:endParaRPr lang="en-US"/>
        </a:p>
      </dgm:t>
    </dgm:pt>
    <dgm:pt modelId="{744B495E-1CD2-48B7-B474-EE856A422F80}" type="sibTrans" cxnId="{A19BFB13-6968-44CE-B8E0-61C2D95D3419}">
      <dgm:prSet/>
      <dgm:spPr/>
      <dgm:t>
        <a:bodyPr/>
        <a:lstStyle/>
        <a:p>
          <a:endParaRPr lang="en-US"/>
        </a:p>
      </dgm:t>
    </dgm:pt>
    <dgm:pt modelId="{DD2A1058-C1DF-4122-A1C3-C61D0BFA5FB3}">
      <dgm:prSet/>
      <dgm:spPr/>
      <dgm:t>
        <a:bodyPr/>
        <a:lstStyle/>
        <a:p>
          <a:r>
            <a:rPr lang="en-US" dirty="0"/>
            <a:t>August 24</a:t>
          </a:r>
          <a:r>
            <a:rPr lang="en-US" baseline="30000" dirty="0"/>
            <a:t>th</a:t>
          </a:r>
          <a:r>
            <a:rPr lang="en-US" dirty="0"/>
            <a:t> </a:t>
          </a:r>
        </a:p>
      </dgm:t>
    </dgm:pt>
    <dgm:pt modelId="{7C63DCDE-6386-41ED-AD45-565D43CD28DA}" type="parTrans" cxnId="{F001E4BA-AA8D-4AE9-8689-B765AD7BF307}">
      <dgm:prSet/>
      <dgm:spPr/>
      <dgm:t>
        <a:bodyPr/>
        <a:lstStyle/>
        <a:p>
          <a:endParaRPr lang="en-US"/>
        </a:p>
      </dgm:t>
    </dgm:pt>
    <dgm:pt modelId="{41CCDA49-6726-4CE4-B9CD-2EBB03DABBCB}" type="sibTrans" cxnId="{F001E4BA-AA8D-4AE9-8689-B765AD7BF307}">
      <dgm:prSet/>
      <dgm:spPr/>
      <dgm:t>
        <a:bodyPr/>
        <a:lstStyle/>
        <a:p>
          <a:endParaRPr lang="en-US"/>
        </a:p>
      </dgm:t>
    </dgm:pt>
    <dgm:pt modelId="{E1311091-AABC-4DD9-B4EE-E7C51D0D42DE}">
      <dgm:prSet/>
      <dgm:spPr/>
      <dgm:t>
        <a:bodyPr/>
        <a:lstStyle/>
        <a:p>
          <a:r>
            <a:rPr lang="en-US"/>
            <a:t>1st Day of Class</a:t>
          </a:r>
        </a:p>
      </dgm:t>
    </dgm:pt>
    <dgm:pt modelId="{424B43AB-7BB4-42F6-9B92-05BC95CC9D8E}" type="parTrans" cxnId="{8D287337-5D8B-4B99-9D63-ABECECA28C34}">
      <dgm:prSet/>
      <dgm:spPr/>
      <dgm:t>
        <a:bodyPr/>
        <a:lstStyle/>
        <a:p>
          <a:endParaRPr lang="en-US"/>
        </a:p>
      </dgm:t>
    </dgm:pt>
    <dgm:pt modelId="{B1F0713F-8362-442C-834C-8BCB42B38567}" type="sibTrans" cxnId="{8D287337-5D8B-4B99-9D63-ABECECA28C34}">
      <dgm:prSet/>
      <dgm:spPr/>
      <dgm:t>
        <a:bodyPr/>
        <a:lstStyle/>
        <a:p>
          <a:endParaRPr lang="en-US"/>
        </a:p>
      </dgm:t>
    </dgm:pt>
    <dgm:pt modelId="{A71E049D-F5FC-4FD4-A86D-3543F07227AD}" type="pres">
      <dgm:prSet presAssocID="{245A9F18-149B-45BB-926F-3BB4A208872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468C8-F270-4CCA-ACB8-3DFDC968D9BC}" type="pres">
      <dgm:prSet presAssocID="{3A02280C-27A4-4FF6-90F9-1AC1FB76421A}" presName="composite" presStyleCnt="0"/>
      <dgm:spPr/>
    </dgm:pt>
    <dgm:pt modelId="{3F061F4C-7752-4D31-83DA-BBC14402F437}" type="pres">
      <dgm:prSet presAssocID="{3A02280C-27A4-4FF6-90F9-1AC1FB76421A}" presName="L" presStyleLbl="solidFgAcc1" presStyleIdx="0" presStyleCnt="3">
        <dgm:presLayoutVars>
          <dgm:chMax val="0"/>
          <dgm:chPref val="0"/>
        </dgm:presLayoutVars>
      </dgm:prSet>
      <dgm:spPr/>
    </dgm:pt>
    <dgm:pt modelId="{C22AD2EB-F29E-48EB-9D96-08E5B4046EBB}" type="pres">
      <dgm:prSet presAssocID="{3A02280C-27A4-4FF6-90F9-1AC1FB7642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6E8DD-86A3-4A33-A13E-99F0CACF4894}" type="pres">
      <dgm:prSet presAssocID="{3A02280C-27A4-4FF6-90F9-1AC1FB76421A}" presName="des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1DFBA-64F8-4F7B-9BD5-58EBA1316A57}" type="pres">
      <dgm:prSet presAssocID="{3A02280C-27A4-4FF6-90F9-1AC1FB76421A}" presName="EmptyPlaceHolder" presStyleCnt="0"/>
      <dgm:spPr/>
    </dgm:pt>
    <dgm:pt modelId="{3A33B745-7B75-4ECF-A302-17368C0DA8E1}" type="pres">
      <dgm:prSet presAssocID="{E324C3FE-1290-466F-9654-95A40BAE1A5D}" presName="space" presStyleCnt="0"/>
      <dgm:spPr/>
    </dgm:pt>
    <dgm:pt modelId="{5A8EE795-028E-49B7-9705-83314B999636}" type="pres">
      <dgm:prSet presAssocID="{B967F4D2-D66D-4381-8EE5-A88A825D26F9}" presName="composite" presStyleCnt="0"/>
      <dgm:spPr/>
    </dgm:pt>
    <dgm:pt modelId="{BF91B5F1-5BDA-4EBB-9EDF-57116383B615}" type="pres">
      <dgm:prSet presAssocID="{B967F4D2-D66D-4381-8EE5-A88A825D26F9}" presName="L" presStyleLbl="solidFgAcc1" presStyleIdx="1" presStyleCnt="3">
        <dgm:presLayoutVars>
          <dgm:chMax val="0"/>
          <dgm:chPref val="0"/>
        </dgm:presLayoutVars>
      </dgm:prSet>
      <dgm:spPr/>
    </dgm:pt>
    <dgm:pt modelId="{5E48F5F5-E265-4EB3-ABDB-52F260CCDE52}" type="pres">
      <dgm:prSet presAssocID="{B967F4D2-D66D-4381-8EE5-A88A825D26F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1930E-563B-4C92-B4E2-1C7C2FC1BC5D}" type="pres">
      <dgm:prSet presAssocID="{B967F4D2-D66D-4381-8EE5-A88A825D26F9}" presName="des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C0595-EF78-4C13-90E9-04945D7C0C3D}" type="pres">
      <dgm:prSet presAssocID="{B967F4D2-D66D-4381-8EE5-A88A825D26F9}" presName="EmptyPlaceHolder" presStyleCnt="0"/>
      <dgm:spPr/>
    </dgm:pt>
    <dgm:pt modelId="{F6099B07-9EA7-4B6D-A5C5-38739F9A2CAE}" type="pres">
      <dgm:prSet presAssocID="{E50A4300-4738-407F-B1D7-C3FCA831AE3F}" presName="space" presStyleCnt="0"/>
      <dgm:spPr/>
    </dgm:pt>
    <dgm:pt modelId="{53F6B034-AE81-4600-ACFB-EEEC14462D38}" type="pres">
      <dgm:prSet presAssocID="{DD2A1058-C1DF-4122-A1C3-C61D0BFA5FB3}" presName="composite" presStyleCnt="0"/>
      <dgm:spPr/>
    </dgm:pt>
    <dgm:pt modelId="{1D00B41A-BF24-423B-8F55-B42461A7867A}" type="pres">
      <dgm:prSet presAssocID="{DD2A1058-C1DF-4122-A1C3-C61D0BFA5FB3}" presName="L" presStyleLbl="solidFgAcc1" presStyleIdx="2" presStyleCnt="3">
        <dgm:presLayoutVars>
          <dgm:chMax val="0"/>
          <dgm:chPref val="0"/>
        </dgm:presLayoutVars>
      </dgm:prSet>
      <dgm:spPr/>
    </dgm:pt>
    <dgm:pt modelId="{E8630566-0D4C-4C74-A9EC-30D47A153896}" type="pres">
      <dgm:prSet presAssocID="{DD2A1058-C1DF-4122-A1C3-C61D0BFA5FB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671C0-9858-496F-A6A1-EF21ABD65246}" type="pres">
      <dgm:prSet presAssocID="{DD2A1058-C1DF-4122-A1C3-C61D0BFA5FB3}" presName="des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6D6F2-E070-4ACD-8482-B30E0B1A4D8D}" type="pres">
      <dgm:prSet presAssocID="{DD2A1058-C1DF-4122-A1C3-C61D0BFA5FB3}" presName="EmptyPlaceHolder" presStyleCnt="0"/>
      <dgm:spPr/>
    </dgm:pt>
  </dgm:ptLst>
  <dgm:cxnLst>
    <dgm:cxn modelId="{E6AE2FF9-E206-47A2-BC22-AD269DB06539}" type="presOf" srcId="{245A9F18-149B-45BB-926F-3BB4A208872E}" destId="{A71E049D-F5FC-4FD4-A86D-3543F07227AD}" srcOrd="0" destOrd="0" presId="urn:microsoft.com/office/officeart/2016/7/layout/AccentHomeChevronProcess"/>
    <dgm:cxn modelId="{FFA15009-6BC6-43AC-A4A9-465618F98804}" srcId="{245A9F18-149B-45BB-926F-3BB4A208872E}" destId="{B967F4D2-D66D-4381-8EE5-A88A825D26F9}" srcOrd="1" destOrd="0" parTransId="{2DA4D765-BBF6-406A-A0D8-10365221F004}" sibTransId="{E50A4300-4738-407F-B1D7-C3FCA831AE3F}"/>
    <dgm:cxn modelId="{EB0B1246-ABA4-472C-87E1-DF1722F46E2B}" type="presOf" srcId="{6895F0F0-37C3-4568-BE33-35244FA637AE}" destId="{9791930E-563B-4C92-B4E2-1C7C2FC1BC5D}" srcOrd="0" destOrd="0" presId="urn:microsoft.com/office/officeart/2016/7/layout/AccentHomeChevronProcess"/>
    <dgm:cxn modelId="{F001E4BA-AA8D-4AE9-8689-B765AD7BF307}" srcId="{245A9F18-149B-45BB-926F-3BB4A208872E}" destId="{DD2A1058-C1DF-4122-A1C3-C61D0BFA5FB3}" srcOrd="2" destOrd="0" parTransId="{7C63DCDE-6386-41ED-AD45-565D43CD28DA}" sibTransId="{41CCDA49-6726-4CE4-B9CD-2EBB03DABBCB}"/>
    <dgm:cxn modelId="{BE13B386-5CEB-4B96-B2B1-7669DAB0DD41}" type="presOf" srcId="{3A02280C-27A4-4FF6-90F9-1AC1FB76421A}" destId="{C22AD2EB-F29E-48EB-9D96-08E5B4046EBB}" srcOrd="0" destOrd="0" presId="urn:microsoft.com/office/officeart/2016/7/layout/AccentHomeChevronProcess"/>
    <dgm:cxn modelId="{A19BFB13-6968-44CE-B8E0-61C2D95D3419}" srcId="{B967F4D2-D66D-4381-8EE5-A88A825D26F9}" destId="{6895F0F0-37C3-4568-BE33-35244FA637AE}" srcOrd="0" destOrd="0" parTransId="{4ECD4D81-FBE2-46A2-B022-2B9E6879D4BA}" sibTransId="{744B495E-1CD2-48B7-B474-EE856A422F80}"/>
    <dgm:cxn modelId="{E131956A-C36B-4DAF-97C8-413637050045}" type="presOf" srcId="{410F22DB-E659-40F7-908C-27E573A972CC}" destId="{A626E8DD-86A3-4A33-A13E-99F0CACF4894}" srcOrd="0" destOrd="0" presId="urn:microsoft.com/office/officeart/2016/7/layout/AccentHomeChevronProcess"/>
    <dgm:cxn modelId="{B2F37DA1-458E-4E3D-832C-4791AB217B83}" type="presOf" srcId="{B967F4D2-D66D-4381-8EE5-A88A825D26F9}" destId="{5E48F5F5-E265-4EB3-ABDB-52F260CCDE52}" srcOrd="0" destOrd="0" presId="urn:microsoft.com/office/officeart/2016/7/layout/AccentHomeChevronProcess"/>
    <dgm:cxn modelId="{8D287337-5D8B-4B99-9D63-ABECECA28C34}" srcId="{DD2A1058-C1DF-4122-A1C3-C61D0BFA5FB3}" destId="{E1311091-AABC-4DD9-B4EE-E7C51D0D42DE}" srcOrd="0" destOrd="0" parTransId="{424B43AB-7BB4-42F6-9B92-05BC95CC9D8E}" sibTransId="{B1F0713F-8362-442C-834C-8BCB42B38567}"/>
    <dgm:cxn modelId="{8152BC1F-445C-414B-BC59-4CB5B0FBBC5D}" type="presOf" srcId="{E1311091-AABC-4DD9-B4EE-E7C51D0D42DE}" destId="{63F671C0-9858-496F-A6A1-EF21ABD65246}" srcOrd="0" destOrd="0" presId="urn:microsoft.com/office/officeart/2016/7/layout/AccentHomeChevronProcess"/>
    <dgm:cxn modelId="{69C74DB5-611D-4332-BFDA-E07BF4A5A1C7}" type="presOf" srcId="{DD2A1058-C1DF-4122-A1C3-C61D0BFA5FB3}" destId="{E8630566-0D4C-4C74-A9EC-30D47A153896}" srcOrd="0" destOrd="0" presId="urn:microsoft.com/office/officeart/2016/7/layout/AccentHomeChevronProcess"/>
    <dgm:cxn modelId="{6AD80649-9B72-4AF6-954F-51DA4780C2AA}" srcId="{245A9F18-149B-45BB-926F-3BB4A208872E}" destId="{3A02280C-27A4-4FF6-90F9-1AC1FB76421A}" srcOrd="0" destOrd="0" parTransId="{4BB6C458-D381-4523-BBA8-A668CFF89535}" sibTransId="{E324C3FE-1290-466F-9654-95A40BAE1A5D}"/>
    <dgm:cxn modelId="{C2304242-3CD8-4094-BF3D-1402937C849D}" srcId="{3A02280C-27A4-4FF6-90F9-1AC1FB76421A}" destId="{410F22DB-E659-40F7-908C-27E573A972CC}" srcOrd="0" destOrd="0" parTransId="{339F1383-B8D0-4FBC-B370-DC7DC14DA533}" sibTransId="{221E5D20-8536-4EB3-8E8D-2C7E9FB8EF20}"/>
    <dgm:cxn modelId="{D9AF8280-7091-48EC-808A-3EC6DDCECF8B}" type="presParOf" srcId="{A71E049D-F5FC-4FD4-A86D-3543F07227AD}" destId="{45E468C8-F270-4CCA-ACB8-3DFDC968D9BC}" srcOrd="0" destOrd="0" presId="urn:microsoft.com/office/officeart/2016/7/layout/AccentHomeChevronProcess"/>
    <dgm:cxn modelId="{687DDCA2-6295-4620-9953-11C3D536A624}" type="presParOf" srcId="{45E468C8-F270-4CCA-ACB8-3DFDC968D9BC}" destId="{3F061F4C-7752-4D31-83DA-BBC14402F437}" srcOrd="0" destOrd="0" presId="urn:microsoft.com/office/officeart/2016/7/layout/AccentHomeChevronProcess"/>
    <dgm:cxn modelId="{6BDC08CB-EDC6-4028-9A37-5F08B1A0DB10}" type="presParOf" srcId="{45E468C8-F270-4CCA-ACB8-3DFDC968D9BC}" destId="{C22AD2EB-F29E-48EB-9D96-08E5B4046EBB}" srcOrd="1" destOrd="0" presId="urn:microsoft.com/office/officeart/2016/7/layout/AccentHomeChevronProcess"/>
    <dgm:cxn modelId="{ADC13E77-22C7-4176-A816-A48BAC2CA8CC}" type="presParOf" srcId="{45E468C8-F270-4CCA-ACB8-3DFDC968D9BC}" destId="{A626E8DD-86A3-4A33-A13E-99F0CACF4894}" srcOrd="2" destOrd="0" presId="urn:microsoft.com/office/officeart/2016/7/layout/AccentHomeChevronProcess"/>
    <dgm:cxn modelId="{E18D9B21-6C36-4DA1-A415-30885066B20D}" type="presParOf" srcId="{45E468C8-F270-4CCA-ACB8-3DFDC968D9BC}" destId="{7E61DFBA-64F8-4F7B-9BD5-58EBA1316A57}" srcOrd="3" destOrd="0" presId="urn:microsoft.com/office/officeart/2016/7/layout/AccentHomeChevronProcess"/>
    <dgm:cxn modelId="{1FF9AC6C-C816-4A56-9A92-A8296DD08B8E}" type="presParOf" srcId="{A71E049D-F5FC-4FD4-A86D-3543F07227AD}" destId="{3A33B745-7B75-4ECF-A302-17368C0DA8E1}" srcOrd="1" destOrd="0" presId="urn:microsoft.com/office/officeart/2016/7/layout/AccentHomeChevronProcess"/>
    <dgm:cxn modelId="{18F82E2F-5CB5-4570-8A1E-C5E1FA4D3C3A}" type="presParOf" srcId="{A71E049D-F5FC-4FD4-A86D-3543F07227AD}" destId="{5A8EE795-028E-49B7-9705-83314B999636}" srcOrd="2" destOrd="0" presId="urn:microsoft.com/office/officeart/2016/7/layout/AccentHomeChevronProcess"/>
    <dgm:cxn modelId="{C56EAFC9-D18D-476C-AD2F-7B80EF6555E5}" type="presParOf" srcId="{5A8EE795-028E-49B7-9705-83314B999636}" destId="{BF91B5F1-5BDA-4EBB-9EDF-57116383B615}" srcOrd="0" destOrd="0" presId="urn:microsoft.com/office/officeart/2016/7/layout/AccentHomeChevronProcess"/>
    <dgm:cxn modelId="{BEBC670F-5221-4476-82BD-0D7F9C2E9E22}" type="presParOf" srcId="{5A8EE795-028E-49B7-9705-83314B999636}" destId="{5E48F5F5-E265-4EB3-ABDB-52F260CCDE52}" srcOrd="1" destOrd="0" presId="urn:microsoft.com/office/officeart/2016/7/layout/AccentHomeChevronProcess"/>
    <dgm:cxn modelId="{0E403384-CBB1-498E-87E0-06072CDBF55F}" type="presParOf" srcId="{5A8EE795-028E-49B7-9705-83314B999636}" destId="{9791930E-563B-4C92-B4E2-1C7C2FC1BC5D}" srcOrd="2" destOrd="0" presId="urn:microsoft.com/office/officeart/2016/7/layout/AccentHomeChevronProcess"/>
    <dgm:cxn modelId="{52E8C8BF-CC53-4C75-BE0F-680557D72ACA}" type="presParOf" srcId="{5A8EE795-028E-49B7-9705-83314B999636}" destId="{92BC0595-EF78-4C13-90E9-04945D7C0C3D}" srcOrd="3" destOrd="0" presId="urn:microsoft.com/office/officeart/2016/7/layout/AccentHomeChevronProcess"/>
    <dgm:cxn modelId="{9AF75EFE-CC86-4A69-B8FE-D790441CB402}" type="presParOf" srcId="{A71E049D-F5FC-4FD4-A86D-3543F07227AD}" destId="{F6099B07-9EA7-4B6D-A5C5-38739F9A2CAE}" srcOrd="3" destOrd="0" presId="urn:microsoft.com/office/officeart/2016/7/layout/AccentHomeChevronProcess"/>
    <dgm:cxn modelId="{BFB28A63-C39C-43FF-ABD4-00B2E5A24A30}" type="presParOf" srcId="{A71E049D-F5FC-4FD4-A86D-3543F07227AD}" destId="{53F6B034-AE81-4600-ACFB-EEEC14462D38}" srcOrd="4" destOrd="0" presId="urn:microsoft.com/office/officeart/2016/7/layout/AccentHomeChevronProcess"/>
    <dgm:cxn modelId="{BEE36833-123C-4FD9-ABCC-70307F640174}" type="presParOf" srcId="{53F6B034-AE81-4600-ACFB-EEEC14462D38}" destId="{1D00B41A-BF24-423B-8F55-B42461A7867A}" srcOrd="0" destOrd="0" presId="urn:microsoft.com/office/officeart/2016/7/layout/AccentHomeChevronProcess"/>
    <dgm:cxn modelId="{F7EEBB3C-9C90-4ABA-B223-89236DC16862}" type="presParOf" srcId="{53F6B034-AE81-4600-ACFB-EEEC14462D38}" destId="{E8630566-0D4C-4C74-A9EC-30D47A153896}" srcOrd="1" destOrd="0" presId="urn:microsoft.com/office/officeart/2016/7/layout/AccentHomeChevronProcess"/>
    <dgm:cxn modelId="{44484EAD-773C-4416-BF84-6228692C2F77}" type="presParOf" srcId="{53F6B034-AE81-4600-ACFB-EEEC14462D38}" destId="{63F671C0-9858-496F-A6A1-EF21ABD65246}" srcOrd="2" destOrd="0" presId="urn:microsoft.com/office/officeart/2016/7/layout/AccentHomeChevronProcess"/>
    <dgm:cxn modelId="{C4231F99-0CAB-4877-8D81-3192918B4C23}" type="presParOf" srcId="{53F6B034-AE81-4600-ACFB-EEEC14462D38}" destId="{23B6D6F2-E070-4ACD-8482-B30E0B1A4D8D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9508C-94E4-4C80-8638-FA62555208D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05E403E-A58F-4FAB-846F-3C00F30A824B}">
      <dgm:prSet/>
      <dgm:spPr/>
      <dgm:t>
        <a:bodyPr/>
        <a:lstStyle/>
        <a:p>
          <a:r>
            <a:rPr lang="en-US" b="1"/>
            <a:t>Pre-Requisites</a:t>
          </a:r>
          <a:endParaRPr lang="en-US"/>
        </a:p>
      </dgm:t>
    </dgm:pt>
    <dgm:pt modelId="{ADB88C76-E0A9-4613-8ED7-0CD3E89B9826}" type="parTrans" cxnId="{81E73229-168B-4C50-96DA-D2BAF3734E2D}">
      <dgm:prSet/>
      <dgm:spPr/>
      <dgm:t>
        <a:bodyPr/>
        <a:lstStyle/>
        <a:p>
          <a:endParaRPr lang="en-US"/>
        </a:p>
      </dgm:t>
    </dgm:pt>
    <dgm:pt modelId="{12C91685-8D3E-441E-BCF9-94A6B558CBC5}" type="sibTrans" cxnId="{81E73229-168B-4C50-96DA-D2BAF3734E2D}">
      <dgm:prSet/>
      <dgm:spPr/>
      <dgm:t>
        <a:bodyPr/>
        <a:lstStyle/>
        <a:p>
          <a:endParaRPr lang="en-US"/>
        </a:p>
      </dgm:t>
    </dgm:pt>
    <dgm:pt modelId="{987981D0-CD6D-4AEC-A907-2EC6F29C80FD}">
      <dgm:prSet/>
      <dgm:spPr/>
      <dgm:t>
        <a:bodyPr/>
        <a:lstStyle/>
        <a:p>
          <a:r>
            <a:rPr lang="en-US" dirty="0"/>
            <a:t>Composition &amp; Rhetoric I (3 Credit Hours)</a:t>
          </a:r>
        </a:p>
      </dgm:t>
    </dgm:pt>
    <dgm:pt modelId="{0DB21FFC-9B9F-4793-B7F8-8232FAB57D0B}" type="parTrans" cxnId="{FE703F41-740B-4F8E-9DC1-5982F09F4976}">
      <dgm:prSet/>
      <dgm:spPr/>
      <dgm:t>
        <a:bodyPr/>
        <a:lstStyle/>
        <a:p>
          <a:endParaRPr lang="en-US"/>
        </a:p>
      </dgm:t>
    </dgm:pt>
    <dgm:pt modelId="{4D9CE07A-2689-410D-92D9-6C8B2C47AD8B}" type="sibTrans" cxnId="{FE703F41-740B-4F8E-9DC1-5982F09F4976}">
      <dgm:prSet/>
      <dgm:spPr/>
      <dgm:t>
        <a:bodyPr/>
        <a:lstStyle/>
        <a:p>
          <a:endParaRPr lang="en-US"/>
        </a:p>
      </dgm:t>
    </dgm:pt>
    <dgm:pt modelId="{12418EC1-2EA8-4376-B779-BD6B7DBEDEAB}">
      <dgm:prSet/>
      <dgm:spPr/>
      <dgm:t>
        <a:bodyPr/>
        <a:lstStyle/>
        <a:p>
          <a:r>
            <a:rPr lang="en-US" dirty="0"/>
            <a:t>General Psychology (3 Credit Hours)</a:t>
          </a:r>
        </a:p>
        <a:p>
          <a:r>
            <a:rPr lang="en-US" i="1" dirty="0"/>
            <a:t>*Must have prior to starting the program</a:t>
          </a:r>
        </a:p>
      </dgm:t>
    </dgm:pt>
    <dgm:pt modelId="{C924053A-6462-4C21-A37B-ABCBDDBA724C}" type="parTrans" cxnId="{62CA8C86-1BFB-418D-AEAC-2B131E74E791}">
      <dgm:prSet/>
      <dgm:spPr/>
      <dgm:t>
        <a:bodyPr/>
        <a:lstStyle/>
        <a:p>
          <a:endParaRPr lang="en-US"/>
        </a:p>
      </dgm:t>
    </dgm:pt>
    <dgm:pt modelId="{854B3DEB-FFDC-481F-97C7-361E7BAB168C}" type="sibTrans" cxnId="{62CA8C86-1BFB-418D-AEAC-2B131E74E791}">
      <dgm:prSet/>
      <dgm:spPr/>
      <dgm:t>
        <a:bodyPr/>
        <a:lstStyle/>
        <a:p>
          <a:endParaRPr lang="en-US"/>
        </a:p>
      </dgm:t>
    </dgm:pt>
    <dgm:pt modelId="{DFB16A51-E947-41BD-9E89-A1CF252BE848}">
      <dgm:prSet/>
      <dgm:spPr/>
      <dgm:t>
        <a:bodyPr/>
        <a:lstStyle/>
        <a:p>
          <a:r>
            <a:rPr lang="en-US" b="1"/>
            <a:t>Fall 2020 (1</a:t>
          </a:r>
          <a:r>
            <a:rPr lang="en-US" b="1" baseline="30000"/>
            <a:t>st</a:t>
          </a:r>
          <a:r>
            <a:rPr lang="en-US" b="1"/>
            <a:t> Semester)</a:t>
          </a:r>
        </a:p>
      </dgm:t>
    </dgm:pt>
    <dgm:pt modelId="{7347AF6B-2677-4BA2-B09C-EB207A826085}" type="parTrans" cxnId="{1CCE33AD-D607-4DDF-969C-A10430703F02}">
      <dgm:prSet/>
      <dgm:spPr/>
      <dgm:t>
        <a:bodyPr/>
        <a:lstStyle/>
        <a:p>
          <a:endParaRPr lang="en-US"/>
        </a:p>
      </dgm:t>
    </dgm:pt>
    <dgm:pt modelId="{18A6CB71-CA27-4B59-AEA5-AD99249B67DD}" type="sibTrans" cxnId="{1CCE33AD-D607-4DDF-969C-A10430703F02}">
      <dgm:prSet/>
      <dgm:spPr/>
      <dgm:t>
        <a:bodyPr/>
        <a:lstStyle/>
        <a:p>
          <a:endParaRPr lang="en-US"/>
        </a:p>
      </dgm:t>
    </dgm:pt>
    <dgm:pt modelId="{D57BBE24-769E-4A67-AECA-495AEBF4F010}">
      <dgm:prSet/>
      <dgm:spPr/>
      <dgm:t>
        <a:bodyPr/>
        <a:lstStyle/>
        <a:p>
          <a:r>
            <a:rPr lang="en-US"/>
            <a:t>16-week term</a:t>
          </a:r>
        </a:p>
        <a:p>
          <a:r>
            <a:rPr lang="en-US"/>
            <a:t>16 Credit Hours</a:t>
          </a:r>
        </a:p>
      </dgm:t>
    </dgm:pt>
    <dgm:pt modelId="{2C837A0B-E3CB-4EC0-B4EA-22831574A659}" type="parTrans" cxnId="{6D539E82-B7FF-4217-A0D9-E245D0577843}">
      <dgm:prSet/>
      <dgm:spPr/>
      <dgm:t>
        <a:bodyPr/>
        <a:lstStyle/>
        <a:p>
          <a:endParaRPr lang="en-US"/>
        </a:p>
      </dgm:t>
    </dgm:pt>
    <dgm:pt modelId="{E66A4D5D-7916-4E84-9FBB-EA973A4B0C64}" type="sibTrans" cxnId="{6D539E82-B7FF-4217-A0D9-E245D0577843}">
      <dgm:prSet/>
      <dgm:spPr/>
      <dgm:t>
        <a:bodyPr/>
        <a:lstStyle/>
        <a:p>
          <a:endParaRPr lang="en-US"/>
        </a:p>
      </dgm:t>
    </dgm:pt>
    <dgm:pt modelId="{0BDA038D-E3E9-4E11-8238-C2FDDAEFCC93}">
      <dgm:prSet/>
      <dgm:spPr/>
      <dgm:t>
        <a:bodyPr/>
        <a:lstStyle/>
        <a:p>
          <a:r>
            <a:rPr lang="en-US" b="1"/>
            <a:t>Spring 2021 (2</a:t>
          </a:r>
          <a:r>
            <a:rPr lang="en-US" b="1" baseline="30000"/>
            <a:t>nd</a:t>
          </a:r>
          <a:r>
            <a:rPr lang="en-US" b="1"/>
            <a:t> Semester)</a:t>
          </a:r>
        </a:p>
      </dgm:t>
    </dgm:pt>
    <dgm:pt modelId="{E8EF8843-4A90-4CB3-A2B9-6A59E9413B99}" type="parTrans" cxnId="{B76C2A1F-14FB-4D5A-9195-5238FC1EDD46}">
      <dgm:prSet/>
      <dgm:spPr/>
      <dgm:t>
        <a:bodyPr/>
        <a:lstStyle/>
        <a:p>
          <a:endParaRPr lang="en-US"/>
        </a:p>
      </dgm:t>
    </dgm:pt>
    <dgm:pt modelId="{60EB916E-7BC6-4F13-86B7-2ADB810AC371}" type="sibTrans" cxnId="{B76C2A1F-14FB-4D5A-9195-5238FC1EDD46}">
      <dgm:prSet/>
      <dgm:spPr/>
      <dgm:t>
        <a:bodyPr/>
        <a:lstStyle/>
        <a:p>
          <a:endParaRPr lang="en-US"/>
        </a:p>
      </dgm:t>
    </dgm:pt>
    <dgm:pt modelId="{4E6A5A5D-F5F0-4674-968C-E3A6EBF08FD6}">
      <dgm:prSet/>
      <dgm:spPr/>
      <dgm:t>
        <a:bodyPr/>
        <a:lstStyle/>
        <a:p>
          <a:r>
            <a:rPr lang="en-US"/>
            <a:t>16-week term</a:t>
          </a:r>
        </a:p>
        <a:p>
          <a:r>
            <a:rPr lang="en-US"/>
            <a:t>17 Credit Hours</a:t>
          </a:r>
        </a:p>
      </dgm:t>
    </dgm:pt>
    <dgm:pt modelId="{2959F26A-0E21-435C-8CEC-8D4BDD4408C2}" type="parTrans" cxnId="{3EDAE9D3-CF2F-4935-B4E8-DBF0474450A7}">
      <dgm:prSet/>
      <dgm:spPr/>
      <dgm:t>
        <a:bodyPr/>
        <a:lstStyle/>
        <a:p>
          <a:endParaRPr lang="en-US"/>
        </a:p>
      </dgm:t>
    </dgm:pt>
    <dgm:pt modelId="{C748ADB0-45A0-4282-8981-9BEBA5117015}" type="sibTrans" cxnId="{3EDAE9D3-CF2F-4935-B4E8-DBF0474450A7}">
      <dgm:prSet/>
      <dgm:spPr/>
      <dgm:t>
        <a:bodyPr/>
        <a:lstStyle/>
        <a:p>
          <a:endParaRPr lang="en-US"/>
        </a:p>
      </dgm:t>
    </dgm:pt>
    <dgm:pt modelId="{680F835D-3A72-43BB-BE43-19C0F613A67F}">
      <dgm:prSet/>
      <dgm:spPr/>
      <dgm:t>
        <a:bodyPr/>
        <a:lstStyle/>
        <a:p>
          <a:r>
            <a:rPr lang="en-US" b="1"/>
            <a:t>Spring 2021 Mini </a:t>
          </a:r>
        </a:p>
      </dgm:t>
    </dgm:pt>
    <dgm:pt modelId="{975B8FFE-D082-48CF-8851-8CFD605585E6}" type="parTrans" cxnId="{20842AD5-7A52-40F3-952A-15122A182C29}">
      <dgm:prSet/>
      <dgm:spPr/>
      <dgm:t>
        <a:bodyPr/>
        <a:lstStyle/>
        <a:p>
          <a:endParaRPr lang="en-US"/>
        </a:p>
      </dgm:t>
    </dgm:pt>
    <dgm:pt modelId="{A0189026-F18F-4801-AB41-716BDEC99CA8}" type="sibTrans" cxnId="{20842AD5-7A52-40F3-952A-15122A182C29}">
      <dgm:prSet/>
      <dgm:spPr/>
      <dgm:t>
        <a:bodyPr/>
        <a:lstStyle/>
        <a:p>
          <a:endParaRPr lang="en-US"/>
        </a:p>
      </dgm:t>
    </dgm:pt>
    <dgm:pt modelId="{633D1687-E7A0-45DE-8EDF-A66425D583D1}">
      <dgm:prSet/>
      <dgm:spPr/>
      <dgm:t>
        <a:bodyPr/>
        <a:lstStyle/>
        <a:p>
          <a:r>
            <a:rPr lang="en-US"/>
            <a:t>Short 3-week term</a:t>
          </a:r>
        </a:p>
        <a:p>
          <a:r>
            <a:rPr lang="en-US"/>
            <a:t>2 Credit Hours</a:t>
          </a:r>
        </a:p>
      </dgm:t>
    </dgm:pt>
    <dgm:pt modelId="{DFDFF895-7276-48AF-9BA6-FA6B7B26D85B}" type="parTrans" cxnId="{B6404EA1-CA87-48D6-8699-56A46F423905}">
      <dgm:prSet/>
      <dgm:spPr/>
      <dgm:t>
        <a:bodyPr/>
        <a:lstStyle/>
        <a:p>
          <a:endParaRPr lang="en-US"/>
        </a:p>
      </dgm:t>
    </dgm:pt>
    <dgm:pt modelId="{EF4B8ED3-446E-43EF-81CE-023A59D6530A}" type="sibTrans" cxnId="{B6404EA1-CA87-48D6-8699-56A46F423905}">
      <dgm:prSet/>
      <dgm:spPr/>
      <dgm:t>
        <a:bodyPr/>
        <a:lstStyle/>
        <a:p>
          <a:endParaRPr lang="en-US"/>
        </a:p>
      </dgm:t>
    </dgm:pt>
    <dgm:pt modelId="{FC443C90-E844-47F8-A385-12764E7DA997}" type="pres">
      <dgm:prSet presAssocID="{2539508C-94E4-4C80-8638-FA6255520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B512C-61D4-4286-9387-2B5086CD2D95}" type="pres">
      <dgm:prSet presAssocID="{680F835D-3A72-43BB-BE43-19C0F613A67F}" presName="boxAndChildren" presStyleCnt="0"/>
      <dgm:spPr/>
    </dgm:pt>
    <dgm:pt modelId="{ED6740C0-1E7D-4350-B7B3-F0649766878E}" type="pres">
      <dgm:prSet presAssocID="{680F835D-3A72-43BB-BE43-19C0F613A67F}" presName="parentTextBox" presStyleLbl="alignNode1" presStyleIdx="0" presStyleCnt="4"/>
      <dgm:spPr/>
      <dgm:t>
        <a:bodyPr/>
        <a:lstStyle/>
        <a:p>
          <a:endParaRPr lang="en-US"/>
        </a:p>
      </dgm:t>
    </dgm:pt>
    <dgm:pt modelId="{C2F6D1AB-D679-4F06-8202-E0BA9597438B}" type="pres">
      <dgm:prSet presAssocID="{680F835D-3A72-43BB-BE43-19C0F613A67F}" presName="descendantBox" presStyleLbl="bgAccFollowNode1" presStyleIdx="0" presStyleCnt="4"/>
      <dgm:spPr/>
      <dgm:t>
        <a:bodyPr/>
        <a:lstStyle/>
        <a:p>
          <a:endParaRPr lang="en-US"/>
        </a:p>
      </dgm:t>
    </dgm:pt>
    <dgm:pt modelId="{2BA03C40-B93B-4B6A-A8EF-7CBDFE145373}" type="pres">
      <dgm:prSet presAssocID="{60EB916E-7BC6-4F13-86B7-2ADB810AC371}" presName="sp" presStyleCnt="0"/>
      <dgm:spPr/>
    </dgm:pt>
    <dgm:pt modelId="{49BF958B-F58D-46AB-96D9-3375832E20C2}" type="pres">
      <dgm:prSet presAssocID="{0BDA038D-E3E9-4E11-8238-C2FDDAEFCC93}" presName="arrowAndChildren" presStyleCnt="0"/>
      <dgm:spPr/>
    </dgm:pt>
    <dgm:pt modelId="{5A127071-17FA-4F21-A980-7A375ADFF307}" type="pres">
      <dgm:prSet presAssocID="{0BDA038D-E3E9-4E11-8238-C2FDDAEFCC93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0656F37C-D0C0-4DC2-AAE8-F7E3C300A5B9}" type="pres">
      <dgm:prSet presAssocID="{0BDA038D-E3E9-4E11-8238-C2FDDAEFCC93}" presName="arrow" presStyleLbl="alignNode1" presStyleIdx="1" presStyleCnt="4"/>
      <dgm:spPr/>
      <dgm:t>
        <a:bodyPr/>
        <a:lstStyle/>
        <a:p>
          <a:endParaRPr lang="en-US"/>
        </a:p>
      </dgm:t>
    </dgm:pt>
    <dgm:pt modelId="{685D0B93-A3BB-4165-A3C3-FE1F0E9CA533}" type="pres">
      <dgm:prSet presAssocID="{0BDA038D-E3E9-4E11-8238-C2FDDAEFCC93}" presName="descendantArrow" presStyleLbl="bgAccFollowNode1" presStyleIdx="1" presStyleCnt="4"/>
      <dgm:spPr/>
      <dgm:t>
        <a:bodyPr/>
        <a:lstStyle/>
        <a:p>
          <a:endParaRPr lang="en-US"/>
        </a:p>
      </dgm:t>
    </dgm:pt>
    <dgm:pt modelId="{EDA4E038-B73D-464A-A730-6C3098792DB6}" type="pres">
      <dgm:prSet presAssocID="{18A6CB71-CA27-4B59-AEA5-AD99249B67DD}" presName="sp" presStyleCnt="0"/>
      <dgm:spPr/>
    </dgm:pt>
    <dgm:pt modelId="{DDA8C3D8-47F9-4AB9-B74B-6B7FAD2BE112}" type="pres">
      <dgm:prSet presAssocID="{DFB16A51-E947-41BD-9E89-A1CF252BE848}" presName="arrowAndChildren" presStyleCnt="0"/>
      <dgm:spPr/>
    </dgm:pt>
    <dgm:pt modelId="{64BA1C60-BE44-4EE9-8A4A-6246B4D962EA}" type="pres">
      <dgm:prSet presAssocID="{DFB16A51-E947-41BD-9E89-A1CF252BE848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C4EEDDEF-1464-4ED7-BC88-03D9716432CD}" type="pres">
      <dgm:prSet presAssocID="{DFB16A51-E947-41BD-9E89-A1CF252BE848}" presName="arrow" presStyleLbl="alignNode1" presStyleIdx="2" presStyleCnt="4"/>
      <dgm:spPr/>
      <dgm:t>
        <a:bodyPr/>
        <a:lstStyle/>
        <a:p>
          <a:endParaRPr lang="en-US"/>
        </a:p>
      </dgm:t>
    </dgm:pt>
    <dgm:pt modelId="{615B745A-0100-4775-915F-D16F26A239B5}" type="pres">
      <dgm:prSet presAssocID="{DFB16A51-E947-41BD-9E89-A1CF252BE848}" presName="descendantArrow" presStyleLbl="bgAccFollowNode1" presStyleIdx="2" presStyleCnt="4"/>
      <dgm:spPr/>
      <dgm:t>
        <a:bodyPr/>
        <a:lstStyle/>
        <a:p>
          <a:endParaRPr lang="en-US"/>
        </a:p>
      </dgm:t>
    </dgm:pt>
    <dgm:pt modelId="{CD697C9D-C0A5-4D6D-8043-4A512B489DCC}" type="pres">
      <dgm:prSet presAssocID="{12C91685-8D3E-441E-BCF9-94A6B558CBC5}" presName="sp" presStyleCnt="0"/>
      <dgm:spPr/>
    </dgm:pt>
    <dgm:pt modelId="{637C7158-0C8E-4684-8A3D-8B643E0AC8DD}" type="pres">
      <dgm:prSet presAssocID="{E05E403E-A58F-4FAB-846F-3C00F30A824B}" presName="arrowAndChildren" presStyleCnt="0"/>
      <dgm:spPr/>
    </dgm:pt>
    <dgm:pt modelId="{F9CD7979-D46F-4547-8D76-96596DF19BF3}" type="pres">
      <dgm:prSet presAssocID="{E05E403E-A58F-4FAB-846F-3C00F30A824B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23608AB7-AFCC-4CB0-87F8-01787C8BF975}" type="pres">
      <dgm:prSet presAssocID="{E05E403E-A58F-4FAB-846F-3C00F30A824B}" presName="arrow" presStyleLbl="alignNode1" presStyleIdx="3" presStyleCnt="4"/>
      <dgm:spPr/>
      <dgm:t>
        <a:bodyPr/>
        <a:lstStyle/>
        <a:p>
          <a:endParaRPr lang="en-US"/>
        </a:p>
      </dgm:t>
    </dgm:pt>
    <dgm:pt modelId="{27063249-F533-4495-A8A2-C8510652B2A1}" type="pres">
      <dgm:prSet presAssocID="{E05E403E-A58F-4FAB-846F-3C00F30A824B}" presName="descendantArrow" presStyleLbl="bgAccFollowNode1" presStyleIdx="3" presStyleCnt="4"/>
      <dgm:spPr/>
      <dgm:t>
        <a:bodyPr/>
        <a:lstStyle/>
        <a:p>
          <a:endParaRPr lang="en-US"/>
        </a:p>
      </dgm:t>
    </dgm:pt>
  </dgm:ptLst>
  <dgm:cxnLst>
    <dgm:cxn modelId="{FE703F41-740B-4F8E-9DC1-5982F09F4976}" srcId="{E05E403E-A58F-4FAB-846F-3C00F30A824B}" destId="{987981D0-CD6D-4AEC-A907-2EC6F29C80FD}" srcOrd="0" destOrd="0" parTransId="{0DB21FFC-9B9F-4793-B7F8-8232FAB57D0B}" sibTransId="{4D9CE07A-2689-410D-92D9-6C8B2C47AD8B}"/>
    <dgm:cxn modelId="{C6A8EEA8-F9F2-4371-85CE-95B1D2D226CE}" type="presOf" srcId="{633D1687-E7A0-45DE-8EDF-A66425D583D1}" destId="{C2F6D1AB-D679-4F06-8202-E0BA9597438B}" srcOrd="0" destOrd="0" presId="urn:microsoft.com/office/officeart/2016/7/layout/VerticalDownArrowProcess"/>
    <dgm:cxn modelId="{EEAC48A6-0778-4222-8430-C804A3ACFFAF}" type="presOf" srcId="{2539508C-94E4-4C80-8638-FA62555208D7}" destId="{FC443C90-E844-47F8-A385-12764E7DA997}" srcOrd="0" destOrd="0" presId="urn:microsoft.com/office/officeart/2016/7/layout/VerticalDownArrowProcess"/>
    <dgm:cxn modelId="{657621F8-5742-4C97-8F98-E6B9F7272352}" type="presOf" srcId="{987981D0-CD6D-4AEC-A907-2EC6F29C80FD}" destId="{27063249-F533-4495-A8A2-C8510652B2A1}" srcOrd="0" destOrd="0" presId="urn:microsoft.com/office/officeart/2016/7/layout/VerticalDownArrowProcess"/>
    <dgm:cxn modelId="{6D539E82-B7FF-4217-A0D9-E245D0577843}" srcId="{DFB16A51-E947-41BD-9E89-A1CF252BE848}" destId="{D57BBE24-769E-4A67-AECA-495AEBF4F010}" srcOrd="0" destOrd="0" parTransId="{2C837A0B-E3CB-4EC0-B4EA-22831574A659}" sibTransId="{E66A4D5D-7916-4E84-9FBB-EA973A4B0C64}"/>
    <dgm:cxn modelId="{B6404EA1-CA87-48D6-8699-56A46F423905}" srcId="{680F835D-3A72-43BB-BE43-19C0F613A67F}" destId="{633D1687-E7A0-45DE-8EDF-A66425D583D1}" srcOrd="0" destOrd="0" parTransId="{DFDFF895-7276-48AF-9BA6-FA6B7B26D85B}" sibTransId="{EF4B8ED3-446E-43EF-81CE-023A59D6530A}"/>
    <dgm:cxn modelId="{1CCE33AD-D607-4DDF-969C-A10430703F02}" srcId="{2539508C-94E4-4C80-8638-FA62555208D7}" destId="{DFB16A51-E947-41BD-9E89-A1CF252BE848}" srcOrd="1" destOrd="0" parTransId="{7347AF6B-2677-4BA2-B09C-EB207A826085}" sibTransId="{18A6CB71-CA27-4B59-AEA5-AD99249B67DD}"/>
    <dgm:cxn modelId="{B76C2A1F-14FB-4D5A-9195-5238FC1EDD46}" srcId="{2539508C-94E4-4C80-8638-FA62555208D7}" destId="{0BDA038D-E3E9-4E11-8238-C2FDDAEFCC93}" srcOrd="2" destOrd="0" parTransId="{E8EF8843-4A90-4CB3-A2B9-6A59E9413B99}" sibTransId="{60EB916E-7BC6-4F13-86B7-2ADB810AC371}"/>
    <dgm:cxn modelId="{9E9AD234-006F-46A0-A67B-29428423DEF4}" type="presOf" srcId="{4E6A5A5D-F5F0-4674-968C-E3A6EBF08FD6}" destId="{685D0B93-A3BB-4165-A3C3-FE1F0E9CA533}" srcOrd="0" destOrd="0" presId="urn:microsoft.com/office/officeart/2016/7/layout/VerticalDownArrowProcess"/>
    <dgm:cxn modelId="{558F8C2C-4F57-448D-BBC6-B3406AD26EAA}" type="presOf" srcId="{12418EC1-2EA8-4376-B779-BD6B7DBEDEAB}" destId="{27063249-F533-4495-A8A2-C8510652B2A1}" srcOrd="0" destOrd="1" presId="urn:microsoft.com/office/officeart/2016/7/layout/VerticalDownArrowProcess"/>
    <dgm:cxn modelId="{EDA4666A-F7D1-429B-BAF1-304B92BB725E}" type="presOf" srcId="{E05E403E-A58F-4FAB-846F-3C00F30A824B}" destId="{23608AB7-AFCC-4CB0-87F8-01787C8BF975}" srcOrd="1" destOrd="0" presId="urn:microsoft.com/office/officeart/2016/7/layout/VerticalDownArrowProcess"/>
    <dgm:cxn modelId="{88A0AC5F-1F3E-4CD2-96DD-7B54BA336DDE}" type="presOf" srcId="{D57BBE24-769E-4A67-AECA-495AEBF4F010}" destId="{615B745A-0100-4775-915F-D16F26A239B5}" srcOrd="0" destOrd="0" presId="urn:microsoft.com/office/officeart/2016/7/layout/VerticalDownArrowProcess"/>
    <dgm:cxn modelId="{20842AD5-7A52-40F3-952A-15122A182C29}" srcId="{2539508C-94E4-4C80-8638-FA62555208D7}" destId="{680F835D-3A72-43BB-BE43-19C0F613A67F}" srcOrd="3" destOrd="0" parTransId="{975B8FFE-D082-48CF-8851-8CFD605585E6}" sibTransId="{A0189026-F18F-4801-AB41-716BDEC99CA8}"/>
    <dgm:cxn modelId="{62CA8C86-1BFB-418D-AEAC-2B131E74E791}" srcId="{E05E403E-A58F-4FAB-846F-3C00F30A824B}" destId="{12418EC1-2EA8-4376-B779-BD6B7DBEDEAB}" srcOrd="1" destOrd="0" parTransId="{C924053A-6462-4C21-A37B-ABCBDDBA724C}" sibTransId="{854B3DEB-FFDC-481F-97C7-361E7BAB168C}"/>
    <dgm:cxn modelId="{E9B3FC54-1860-4A50-9E6F-91D86A2F477A}" type="presOf" srcId="{680F835D-3A72-43BB-BE43-19C0F613A67F}" destId="{ED6740C0-1E7D-4350-B7B3-F0649766878E}" srcOrd="0" destOrd="0" presId="urn:microsoft.com/office/officeart/2016/7/layout/VerticalDownArrowProcess"/>
    <dgm:cxn modelId="{E4D7A3CF-9EEF-4348-A06C-8D050EB9869B}" type="presOf" srcId="{0BDA038D-E3E9-4E11-8238-C2FDDAEFCC93}" destId="{5A127071-17FA-4F21-A980-7A375ADFF307}" srcOrd="0" destOrd="0" presId="urn:microsoft.com/office/officeart/2016/7/layout/VerticalDownArrowProcess"/>
    <dgm:cxn modelId="{2B112022-5CF8-4F7A-AD0B-5A3C4507610C}" type="presOf" srcId="{0BDA038D-E3E9-4E11-8238-C2FDDAEFCC93}" destId="{0656F37C-D0C0-4DC2-AAE8-F7E3C300A5B9}" srcOrd="1" destOrd="0" presId="urn:microsoft.com/office/officeart/2016/7/layout/VerticalDownArrowProcess"/>
    <dgm:cxn modelId="{3EDAE9D3-CF2F-4935-B4E8-DBF0474450A7}" srcId="{0BDA038D-E3E9-4E11-8238-C2FDDAEFCC93}" destId="{4E6A5A5D-F5F0-4674-968C-E3A6EBF08FD6}" srcOrd="0" destOrd="0" parTransId="{2959F26A-0E21-435C-8CEC-8D4BDD4408C2}" sibTransId="{C748ADB0-45A0-4282-8981-9BEBA5117015}"/>
    <dgm:cxn modelId="{EB766E86-D6AD-4838-A7CA-608655625091}" type="presOf" srcId="{E05E403E-A58F-4FAB-846F-3C00F30A824B}" destId="{F9CD7979-D46F-4547-8D76-96596DF19BF3}" srcOrd="0" destOrd="0" presId="urn:microsoft.com/office/officeart/2016/7/layout/VerticalDownArrowProcess"/>
    <dgm:cxn modelId="{BE8CEBDE-0849-45EB-9F2E-1120233EDDA3}" type="presOf" srcId="{DFB16A51-E947-41BD-9E89-A1CF252BE848}" destId="{64BA1C60-BE44-4EE9-8A4A-6246B4D962EA}" srcOrd="0" destOrd="0" presId="urn:microsoft.com/office/officeart/2016/7/layout/VerticalDownArrowProcess"/>
    <dgm:cxn modelId="{2F139F49-150B-44A6-9B85-7D486AFD35C6}" type="presOf" srcId="{DFB16A51-E947-41BD-9E89-A1CF252BE848}" destId="{C4EEDDEF-1464-4ED7-BC88-03D9716432CD}" srcOrd="1" destOrd="0" presId="urn:microsoft.com/office/officeart/2016/7/layout/VerticalDownArrowProcess"/>
    <dgm:cxn modelId="{81E73229-168B-4C50-96DA-D2BAF3734E2D}" srcId="{2539508C-94E4-4C80-8638-FA62555208D7}" destId="{E05E403E-A58F-4FAB-846F-3C00F30A824B}" srcOrd="0" destOrd="0" parTransId="{ADB88C76-E0A9-4613-8ED7-0CD3E89B9826}" sibTransId="{12C91685-8D3E-441E-BCF9-94A6B558CBC5}"/>
    <dgm:cxn modelId="{C86CF64E-9429-42CD-A4F4-92A73EE62954}" type="presParOf" srcId="{FC443C90-E844-47F8-A385-12764E7DA997}" destId="{7FDB512C-61D4-4286-9387-2B5086CD2D95}" srcOrd="0" destOrd="0" presId="urn:microsoft.com/office/officeart/2016/7/layout/VerticalDownArrowProcess"/>
    <dgm:cxn modelId="{0271C6BC-9C42-4B75-A3A6-3911569E2486}" type="presParOf" srcId="{7FDB512C-61D4-4286-9387-2B5086CD2D95}" destId="{ED6740C0-1E7D-4350-B7B3-F0649766878E}" srcOrd="0" destOrd="0" presId="urn:microsoft.com/office/officeart/2016/7/layout/VerticalDownArrowProcess"/>
    <dgm:cxn modelId="{24438894-BF35-4FC3-8843-4C1938DCEE0E}" type="presParOf" srcId="{7FDB512C-61D4-4286-9387-2B5086CD2D95}" destId="{C2F6D1AB-D679-4F06-8202-E0BA9597438B}" srcOrd="1" destOrd="0" presId="urn:microsoft.com/office/officeart/2016/7/layout/VerticalDownArrowProcess"/>
    <dgm:cxn modelId="{4F788858-70E5-4600-8A6F-72A26E2C0669}" type="presParOf" srcId="{FC443C90-E844-47F8-A385-12764E7DA997}" destId="{2BA03C40-B93B-4B6A-A8EF-7CBDFE145373}" srcOrd="1" destOrd="0" presId="urn:microsoft.com/office/officeart/2016/7/layout/VerticalDownArrowProcess"/>
    <dgm:cxn modelId="{02065E20-0C09-4973-BAA4-A580A9F880D7}" type="presParOf" srcId="{FC443C90-E844-47F8-A385-12764E7DA997}" destId="{49BF958B-F58D-46AB-96D9-3375832E20C2}" srcOrd="2" destOrd="0" presId="urn:microsoft.com/office/officeart/2016/7/layout/VerticalDownArrowProcess"/>
    <dgm:cxn modelId="{F69816B9-CA1C-4D53-999C-E3E551BFB3A6}" type="presParOf" srcId="{49BF958B-F58D-46AB-96D9-3375832E20C2}" destId="{5A127071-17FA-4F21-A980-7A375ADFF307}" srcOrd="0" destOrd="0" presId="urn:microsoft.com/office/officeart/2016/7/layout/VerticalDownArrowProcess"/>
    <dgm:cxn modelId="{18F94E0A-A38E-4622-B0AA-12093DD92A23}" type="presParOf" srcId="{49BF958B-F58D-46AB-96D9-3375832E20C2}" destId="{0656F37C-D0C0-4DC2-AAE8-F7E3C300A5B9}" srcOrd="1" destOrd="0" presId="urn:microsoft.com/office/officeart/2016/7/layout/VerticalDownArrowProcess"/>
    <dgm:cxn modelId="{6B56F79F-835A-45FC-9F9A-D20415E26C88}" type="presParOf" srcId="{49BF958B-F58D-46AB-96D9-3375832E20C2}" destId="{685D0B93-A3BB-4165-A3C3-FE1F0E9CA533}" srcOrd="2" destOrd="0" presId="urn:microsoft.com/office/officeart/2016/7/layout/VerticalDownArrowProcess"/>
    <dgm:cxn modelId="{3EA1426D-B8AE-4CB9-A9AD-E6E06EC1883E}" type="presParOf" srcId="{FC443C90-E844-47F8-A385-12764E7DA997}" destId="{EDA4E038-B73D-464A-A730-6C3098792DB6}" srcOrd="3" destOrd="0" presId="urn:microsoft.com/office/officeart/2016/7/layout/VerticalDownArrowProcess"/>
    <dgm:cxn modelId="{B0F12E44-ACBA-4E23-BB40-16A120AB435C}" type="presParOf" srcId="{FC443C90-E844-47F8-A385-12764E7DA997}" destId="{DDA8C3D8-47F9-4AB9-B74B-6B7FAD2BE112}" srcOrd="4" destOrd="0" presId="urn:microsoft.com/office/officeart/2016/7/layout/VerticalDownArrowProcess"/>
    <dgm:cxn modelId="{C56890D4-3645-4E10-AF21-DB777D9A2AD4}" type="presParOf" srcId="{DDA8C3D8-47F9-4AB9-B74B-6B7FAD2BE112}" destId="{64BA1C60-BE44-4EE9-8A4A-6246B4D962EA}" srcOrd="0" destOrd="0" presId="urn:microsoft.com/office/officeart/2016/7/layout/VerticalDownArrowProcess"/>
    <dgm:cxn modelId="{C04A8AEC-8A1F-47F5-AC39-E8DE8DEE0A8D}" type="presParOf" srcId="{DDA8C3D8-47F9-4AB9-B74B-6B7FAD2BE112}" destId="{C4EEDDEF-1464-4ED7-BC88-03D9716432CD}" srcOrd="1" destOrd="0" presId="urn:microsoft.com/office/officeart/2016/7/layout/VerticalDownArrowProcess"/>
    <dgm:cxn modelId="{B5EA793F-3A67-4061-B1CF-E50E4968B7E4}" type="presParOf" srcId="{DDA8C3D8-47F9-4AB9-B74B-6B7FAD2BE112}" destId="{615B745A-0100-4775-915F-D16F26A239B5}" srcOrd="2" destOrd="0" presId="urn:microsoft.com/office/officeart/2016/7/layout/VerticalDownArrowProcess"/>
    <dgm:cxn modelId="{9AD8BBDB-F6FF-43F8-8FF3-18AD8D84E5D1}" type="presParOf" srcId="{FC443C90-E844-47F8-A385-12764E7DA997}" destId="{CD697C9D-C0A5-4D6D-8043-4A512B489DCC}" srcOrd="5" destOrd="0" presId="urn:microsoft.com/office/officeart/2016/7/layout/VerticalDownArrowProcess"/>
    <dgm:cxn modelId="{00B33B38-D343-4F61-B4B4-DB3C15B5C13F}" type="presParOf" srcId="{FC443C90-E844-47F8-A385-12764E7DA997}" destId="{637C7158-0C8E-4684-8A3D-8B643E0AC8DD}" srcOrd="6" destOrd="0" presId="urn:microsoft.com/office/officeart/2016/7/layout/VerticalDownArrowProcess"/>
    <dgm:cxn modelId="{FA35043B-D243-4D2C-B733-0A40C521A57E}" type="presParOf" srcId="{637C7158-0C8E-4684-8A3D-8B643E0AC8DD}" destId="{F9CD7979-D46F-4547-8D76-96596DF19BF3}" srcOrd="0" destOrd="0" presId="urn:microsoft.com/office/officeart/2016/7/layout/VerticalDownArrowProcess"/>
    <dgm:cxn modelId="{895C2562-D23C-48DD-9CC2-2B2F38CD1600}" type="presParOf" srcId="{637C7158-0C8E-4684-8A3D-8B643E0AC8DD}" destId="{23608AB7-AFCC-4CB0-87F8-01787C8BF975}" srcOrd="1" destOrd="0" presId="urn:microsoft.com/office/officeart/2016/7/layout/VerticalDownArrowProcess"/>
    <dgm:cxn modelId="{350F86A7-6928-4764-8CF7-583C760838DB}" type="presParOf" srcId="{637C7158-0C8E-4684-8A3D-8B643E0AC8DD}" destId="{27063249-F533-4495-A8A2-C8510652B2A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4D6EF-F1F9-43E4-8BA6-9C034821A41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0BD6340-30E2-43F1-80DF-BD3065DB05E7}">
      <dgm:prSet/>
      <dgm:spPr/>
      <dgm:t>
        <a:bodyPr/>
        <a:lstStyle/>
        <a:p>
          <a:r>
            <a:rPr lang="en-US" b="1" dirty="0" smtClean="0"/>
            <a:t>Pre-/Co-Requisites</a:t>
          </a:r>
          <a:endParaRPr lang="en-US" b="1" dirty="0"/>
        </a:p>
      </dgm:t>
    </dgm:pt>
    <dgm:pt modelId="{88F7335E-C6C1-43BD-9CCD-5C4B13C4A6C9}" type="parTrans" cxnId="{7A37EF26-407F-41EF-891C-102DFEA22CB4}">
      <dgm:prSet/>
      <dgm:spPr/>
      <dgm:t>
        <a:bodyPr/>
        <a:lstStyle/>
        <a:p>
          <a:endParaRPr lang="en-US"/>
        </a:p>
      </dgm:t>
    </dgm:pt>
    <dgm:pt modelId="{C6C0647C-AA94-42D4-B8E0-173588BBE144}" type="sibTrans" cxnId="{7A37EF26-407F-41EF-891C-102DFEA22CB4}">
      <dgm:prSet/>
      <dgm:spPr/>
      <dgm:t>
        <a:bodyPr/>
        <a:lstStyle/>
        <a:p>
          <a:endParaRPr lang="en-US"/>
        </a:p>
      </dgm:t>
    </dgm:pt>
    <dgm:pt modelId="{D9B6D80E-B729-49EF-82FA-D6EB0534BB46}">
      <dgm:prSet/>
      <dgm:spPr/>
      <dgm:t>
        <a:bodyPr/>
        <a:lstStyle/>
        <a:p>
          <a:r>
            <a:rPr lang="en-US"/>
            <a:t>8 classes total</a:t>
          </a:r>
        </a:p>
      </dgm:t>
    </dgm:pt>
    <dgm:pt modelId="{50FB5A1D-8D0E-4673-8AE6-FCDA70BA5DBC}" type="parTrans" cxnId="{DB0241D4-BA8C-4040-88EE-89DC9888F466}">
      <dgm:prSet/>
      <dgm:spPr/>
      <dgm:t>
        <a:bodyPr/>
        <a:lstStyle/>
        <a:p>
          <a:endParaRPr lang="en-US"/>
        </a:p>
      </dgm:t>
    </dgm:pt>
    <dgm:pt modelId="{90A0A5A2-98C0-4EAE-A4B9-758931E6F688}" type="sibTrans" cxnId="{DB0241D4-BA8C-4040-88EE-89DC9888F466}">
      <dgm:prSet/>
      <dgm:spPr/>
      <dgm:t>
        <a:bodyPr/>
        <a:lstStyle/>
        <a:p>
          <a:endParaRPr lang="en-US"/>
        </a:p>
      </dgm:t>
    </dgm:pt>
    <dgm:pt modelId="{CD3045BD-8FA9-4D39-AA1D-A42090A4F1D7}">
      <dgm:prSet/>
      <dgm:spPr/>
      <dgm:t>
        <a:bodyPr/>
        <a:lstStyle/>
        <a:p>
          <a:r>
            <a:rPr lang="en-US" dirty="0"/>
            <a:t>25 credit hours</a:t>
          </a:r>
        </a:p>
      </dgm:t>
    </dgm:pt>
    <dgm:pt modelId="{1BDFDDF2-042F-4040-912D-AF71653763CD}" type="parTrans" cxnId="{9D527EAE-C233-4F94-A5DA-F036D992E388}">
      <dgm:prSet/>
      <dgm:spPr/>
      <dgm:t>
        <a:bodyPr/>
        <a:lstStyle/>
        <a:p>
          <a:endParaRPr lang="en-US"/>
        </a:p>
      </dgm:t>
    </dgm:pt>
    <dgm:pt modelId="{A575D586-B1FB-4CC8-B188-0092B111DEB6}" type="sibTrans" cxnId="{9D527EAE-C233-4F94-A5DA-F036D992E388}">
      <dgm:prSet/>
      <dgm:spPr/>
      <dgm:t>
        <a:bodyPr/>
        <a:lstStyle/>
        <a:p>
          <a:endParaRPr lang="en-US"/>
        </a:p>
      </dgm:t>
    </dgm:pt>
    <dgm:pt modelId="{04652337-D547-4EA3-B709-028563FC2233}">
      <dgm:prSet/>
      <dgm:spPr/>
      <dgm:t>
        <a:bodyPr/>
        <a:lstStyle/>
        <a:p>
          <a:r>
            <a:rPr lang="en-US" i="1" dirty="0" smtClean="0"/>
            <a:t>*Two </a:t>
          </a:r>
          <a:r>
            <a:rPr lang="en-US" i="1" dirty="0"/>
            <a:t>courses must be achieved before applying to </a:t>
          </a:r>
          <a:r>
            <a:rPr lang="en-US" i="1" dirty="0" smtClean="0"/>
            <a:t>program (ENGL1301 &amp; PSYC2301)</a:t>
          </a:r>
          <a:endParaRPr lang="en-US" i="1" dirty="0"/>
        </a:p>
        <a:p>
          <a:r>
            <a:rPr lang="en-US" i="1" dirty="0"/>
            <a:t>*All courses must be completed before applying to graduation</a:t>
          </a:r>
        </a:p>
      </dgm:t>
    </dgm:pt>
    <dgm:pt modelId="{A74CDE36-E6F8-4E06-9DBB-E85127483361}" type="parTrans" cxnId="{03F17A70-DC15-4176-B1FD-0F25FBA9DFE6}">
      <dgm:prSet/>
      <dgm:spPr/>
      <dgm:t>
        <a:bodyPr/>
        <a:lstStyle/>
        <a:p>
          <a:endParaRPr lang="en-US"/>
        </a:p>
      </dgm:t>
    </dgm:pt>
    <dgm:pt modelId="{8E667D09-A774-4E68-B5B3-738B04420022}" type="sibTrans" cxnId="{03F17A70-DC15-4176-B1FD-0F25FBA9DFE6}">
      <dgm:prSet/>
      <dgm:spPr/>
      <dgm:t>
        <a:bodyPr/>
        <a:lstStyle/>
        <a:p>
          <a:endParaRPr lang="en-US"/>
        </a:p>
      </dgm:t>
    </dgm:pt>
    <dgm:pt modelId="{66157CF5-C895-4726-94BF-3A99E9C94E5E}">
      <dgm:prSet/>
      <dgm:spPr/>
      <dgm:t>
        <a:bodyPr/>
        <a:lstStyle/>
        <a:p>
          <a:r>
            <a:rPr lang="en-US" b="1"/>
            <a:t>Fall 2020 (1</a:t>
          </a:r>
          <a:r>
            <a:rPr lang="en-US" b="1" baseline="30000"/>
            <a:t>st</a:t>
          </a:r>
          <a:r>
            <a:rPr lang="en-US" b="1"/>
            <a:t> Semester)</a:t>
          </a:r>
        </a:p>
      </dgm:t>
    </dgm:pt>
    <dgm:pt modelId="{4CE225CB-5BD3-4808-9C2D-9D6CEFBCF953}" type="parTrans" cxnId="{A95017FF-6163-417D-A07D-E3A1BA7C9C3F}">
      <dgm:prSet/>
      <dgm:spPr/>
      <dgm:t>
        <a:bodyPr/>
        <a:lstStyle/>
        <a:p>
          <a:endParaRPr lang="en-US"/>
        </a:p>
      </dgm:t>
    </dgm:pt>
    <dgm:pt modelId="{1293935E-1E4D-4205-807D-C9C0C8A980B4}" type="sibTrans" cxnId="{A95017FF-6163-417D-A07D-E3A1BA7C9C3F}">
      <dgm:prSet/>
      <dgm:spPr/>
      <dgm:t>
        <a:bodyPr/>
        <a:lstStyle/>
        <a:p>
          <a:endParaRPr lang="en-US"/>
        </a:p>
      </dgm:t>
    </dgm:pt>
    <dgm:pt modelId="{03E64590-AD9B-4BB1-8CAE-3BA1857F759B}">
      <dgm:prSet/>
      <dgm:spPr/>
      <dgm:t>
        <a:bodyPr/>
        <a:lstStyle/>
        <a:p>
          <a:r>
            <a:rPr lang="en-US"/>
            <a:t>16-week term</a:t>
          </a:r>
        </a:p>
      </dgm:t>
    </dgm:pt>
    <dgm:pt modelId="{CA778FC0-4EF9-4AA8-BF40-02C7DA11220A}" type="parTrans" cxnId="{4A64C615-B08C-44AF-8363-D7F5DADD8615}">
      <dgm:prSet/>
      <dgm:spPr/>
      <dgm:t>
        <a:bodyPr/>
        <a:lstStyle/>
        <a:p>
          <a:endParaRPr lang="en-US"/>
        </a:p>
      </dgm:t>
    </dgm:pt>
    <dgm:pt modelId="{1FE5994F-A866-4A8D-BB37-AC7B44E924E2}" type="sibTrans" cxnId="{4A64C615-B08C-44AF-8363-D7F5DADD8615}">
      <dgm:prSet/>
      <dgm:spPr/>
      <dgm:t>
        <a:bodyPr/>
        <a:lstStyle/>
        <a:p>
          <a:endParaRPr lang="en-US"/>
        </a:p>
      </dgm:t>
    </dgm:pt>
    <dgm:pt modelId="{EC27F500-C2F9-49E4-AD55-9573D710212A}">
      <dgm:prSet/>
      <dgm:spPr/>
      <dgm:t>
        <a:bodyPr/>
        <a:lstStyle/>
        <a:p>
          <a:r>
            <a:rPr lang="en-US"/>
            <a:t>16 credit hours</a:t>
          </a:r>
        </a:p>
      </dgm:t>
    </dgm:pt>
    <dgm:pt modelId="{6620C54C-C7E0-469C-A101-25B03BC72F56}" type="parTrans" cxnId="{C7AF5E71-2206-4DB3-81A2-1EB968A8EA60}">
      <dgm:prSet/>
      <dgm:spPr/>
      <dgm:t>
        <a:bodyPr/>
        <a:lstStyle/>
        <a:p>
          <a:endParaRPr lang="en-US"/>
        </a:p>
      </dgm:t>
    </dgm:pt>
    <dgm:pt modelId="{9B8B6A62-6A9D-40BD-8D6C-6C73DB59647A}" type="sibTrans" cxnId="{C7AF5E71-2206-4DB3-81A2-1EB968A8EA60}">
      <dgm:prSet/>
      <dgm:spPr/>
      <dgm:t>
        <a:bodyPr/>
        <a:lstStyle/>
        <a:p>
          <a:endParaRPr lang="en-US"/>
        </a:p>
      </dgm:t>
    </dgm:pt>
    <dgm:pt modelId="{157ACB53-E37C-406C-A47C-362228E84B8B}">
      <dgm:prSet/>
      <dgm:spPr/>
      <dgm:t>
        <a:bodyPr/>
        <a:lstStyle/>
        <a:p>
          <a:r>
            <a:rPr lang="en-US" b="1"/>
            <a:t>Spring 2021 (2</a:t>
          </a:r>
          <a:r>
            <a:rPr lang="en-US" b="1" baseline="30000"/>
            <a:t>nd</a:t>
          </a:r>
          <a:r>
            <a:rPr lang="en-US" b="1"/>
            <a:t> Semester)</a:t>
          </a:r>
        </a:p>
      </dgm:t>
    </dgm:pt>
    <dgm:pt modelId="{7AF1EA54-572D-4E2E-AE3C-5136453B8345}" type="parTrans" cxnId="{25A39383-10C0-483B-A923-E0A378D98340}">
      <dgm:prSet/>
      <dgm:spPr/>
      <dgm:t>
        <a:bodyPr/>
        <a:lstStyle/>
        <a:p>
          <a:endParaRPr lang="en-US"/>
        </a:p>
      </dgm:t>
    </dgm:pt>
    <dgm:pt modelId="{DD15B705-C692-457D-9A6B-469BF13EE729}" type="sibTrans" cxnId="{25A39383-10C0-483B-A923-E0A378D98340}">
      <dgm:prSet/>
      <dgm:spPr/>
      <dgm:t>
        <a:bodyPr/>
        <a:lstStyle/>
        <a:p>
          <a:endParaRPr lang="en-US"/>
        </a:p>
      </dgm:t>
    </dgm:pt>
    <dgm:pt modelId="{041F8106-6F46-49FB-9F0C-EDF812D9DF43}">
      <dgm:prSet/>
      <dgm:spPr/>
      <dgm:t>
        <a:bodyPr/>
        <a:lstStyle/>
        <a:p>
          <a:r>
            <a:rPr lang="en-US"/>
            <a:t>16-week term</a:t>
          </a:r>
        </a:p>
      </dgm:t>
    </dgm:pt>
    <dgm:pt modelId="{2FC6D037-0FE5-4038-AA7E-797FB4634B45}" type="parTrans" cxnId="{11D203D0-FD9F-49AD-BFA9-50B7253654E9}">
      <dgm:prSet/>
      <dgm:spPr/>
      <dgm:t>
        <a:bodyPr/>
        <a:lstStyle/>
        <a:p>
          <a:endParaRPr lang="en-US"/>
        </a:p>
      </dgm:t>
    </dgm:pt>
    <dgm:pt modelId="{0F3EBEFC-A897-401B-AA9A-3AB5F8EEF22C}" type="sibTrans" cxnId="{11D203D0-FD9F-49AD-BFA9-50B7253654E9}">
      <dgm:prSet/>
      <dgm:spPr/>
      <dgm:t>
        <a:bodyPr/>
        <a:lstStyle/>
        <a:p>
          <a:endParaRPr lang="en-US"/>
        </a:p>
      </dgm:t>
    </dgm:pt>
    <dgm:pt modelId="{A007F369-C035-40AA-8DA4-27C7030FB800}">
      <dgm:prSet/>
      <dgm:spPr/>
      <dgm:t>
        <a:bodyPr/>
        <a:lstStyle/>
        <a:p>
          <a:r>
            <a:rPr lang="en-US"/>
            <a:t>17 credit hours</a:t>
          </a:r>
        </a:p>
      </dgm:t>
    </dgm:pt>
    <dgm:pt modelId="{7DFEF726-15EA-4F7D-AD5B-891D81B1AD35}" type="parTrans" cxnId="{BF44F193-7A4B-4A62-952C-A6909971F206}">
      <dgm:prSet/>
      <dgm:spPr/>
      <dgm:t>
        <a:bodyPr/>
        <a:lstStyle/>
        <a:p>
          <a:endParaRPr lang="en-US"/>
        </a:p>
      </dgm:t>
    </dgm:pt>
    <dgm:pt modelId="{DD0AD991-AA10-4F6E-82CF-51769293CF1F}" type="sibTrans" cxnId="{BF44F193-7A4B-4A62-952C-A6909971F206}">
      <dgm:prSet/>
      <dgm:spPr/>
      <dgm:t>
        <a:bodyPr/>
        <a:lstStyle/>
        <a:p>
          <a:endParaRPr lang="en-US"/>
        </a:p>
      </dgm:t>
    </dgm:pt>
    <dgm:pt modelId="{B1C3B1FB-F875-4F94-B777-52F83C115E68}">
      <dgm:prSet/>
      <dgm:spPr/>
      <dgm:t>
        <a:bodyPr/>
        <a:lstStyle/>
        <a:p>
          <a:r>
            <a:rPr lang="en-US" b="1"/>
            <a:t>Spring 2021 Mini </a:t>
          </a:r>
        </a:p>
      </dgm:t>
    </dgm:pt>
    <dgm:pt modelId="{C781C214-6856-48CA-A721-3DBC6014D9A7}" type="parTrans" cxnId="{747E1951-04AD-436A-81DD-2A16B2968DDC}">
      <dgm:prSet/>
      <dgm:spPr/>
      <dgm:t>
        <a:bodyPr/>
        <a:lstStyle/>
        <a:p>
          <a:endParaRPr lang="en-US"/>
        </a:p>
      </dgm:t>
    </dgm:pt>
    <dgm:pt modelId="{3BEC5A62-A202-4648-BD2C-CADC1FAE0617}" type="sibTrans" cxnId="{747E1951-04AD-436A-81DD-2A16B2968DDC}">
      <dgm:prSet/>
      <dgm:spPr/>
      <dgm:t>
        <a:bodyPr/>
        <a:lstStyle/>
        <a:p>
          <a:endParaRPr lang="en-US"/>
        </a:p>
      </dgm:t>
    </dgm:pt>
    <dgm:pt modelId="{D41AF15F-7E17-4578-925E-4E2759052204}">
      <dgm:prSet/>
      <dgm:spPr/>
      <dgm:t>
        <a:bodyPr/>
        <a:lstStyle/>
        <a:p>
          <a:r>
            <a:rPr lang="en-US"/>
            <a:t>Short 3-week term</a:t>
          </a:r>
        </a:p>
      </dgm:t>
    </dgm:pt>
    <dgm:pt modelId="{0BCEF3B1-257C-4A0A-923A-E7C7B20D96B3}" type="parTrans" cxnId="{3CEA3513-1AF7-4BBE-84A6-63765CA9E20E}">
      <dgm:prSet/>
      <dgm:spPr/>
      <dgm:t>
        <a:bodyPr/>
        <a:lstStyle/>
        <a:p>
          <a:endParaRPr lang="en-US"/>
        </a:p>
      </dgm:t>
    </dgm:pt>
    <dgm:pt modelId="{8CE18059-6DC7-4008-9A6C-E88620AA36EE}" type="sibTrans" cxnId="{3CEA3513-1AF7-4BBE-84A6-63765CA9E20E}">
      <dgm:prSet/>
      <dgm:spPr/>
      <dgm:t>
        <a:bodyPr/>
        <a:lstStyle/>
        <a:p>
          <a:endParaRPr lang="en-US"/>
        </a:p>
      </dgm:t>
    </dgm:pt>
    <dgm:pt modelId="{76A27C62-C6CE-4F9C-8D94-AFDF4C350181}">
      <dgm:prSet/>
      <dgm:spPr/>
      <dgm:t>
        <a:bodyPr/>
        <a:lstStyle/>
        <a:p>
          <a:r>
            <a:rPr lang="en-US"/>
            <a:t>2 credit hours</a:t>
          </a:r>
        </a:p>
      </dgm:t>
    </dgm:pt>
    <dgm:pt modelId="{DF64FDB0-A170-4A25-ABB9-342A65CA4B39}" type="parTrans" cxnId="{CB68AD5D-5C6B-4B67-9204-81E0DF898C10}">
      <dgm:prSet/>
      <dgm:spPr/>
      <dgm:t>
        <a:bodyPr/>
        <a:lstStyle/>
        <a:p>
          <a:endParaRPr lang="en-US"/>
        </a:p>
      </dgm:t>
    </dgm:pt>
    <dgm:pt modelId="{31841714-6ECE-4FCA-AA32-028EE0BB3E37}" type="sibTrans" cxnId="{CB68AD5D-5C6B-4B67-9204-81E0DF898C10}">
      <dgm:prSet/>
      <dgm:spPr/>
      <dgm:t>
        <a:bodyPr/>
        <a:lstStyle/>
        <a:p>
          <a:endParaRPr lang="en-US"/>
        </a:p>
      </dgm:t>
    </dgm:pt>
    <dgm:pt modelId="{4BE6BF77-4D50-4F5B-BBD2-14C70C9D7407}" type="pres">
      <dgm:prSet presAssocID="{BF94D6EF-F1F9-43E4-8BA6-9C034821A4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C6312-B02D-461B-9089-AB1A082446A8}" type="pres">
      <dgm:prSet presAssocID="{B1C3B1FB-F875-4F94-B777-52F83C115E68}" presName="boxAndChildren" presStyleCnt="0"/>
      <dgm:spPr/>
    </dgm:pt>
    <dgm:pt modelId="{3F111ED6-5E2A-4E66-9B9C-AB81DDEDE346}" type="pres">
      <dgm:prSet presAssocID="{B1C3B1FB-F875-4F94-B777-52F83C115E68}" presName="parentTextBox" presStyleLbl="alignNode1" presStyleIdx="0" presStyleCnt="4"/>
      <dgm:spPr/>
      <dgm:t>
        <a:bodyPr/>
        <a:lstStyle/>
        <a:p>
          <a:endParaRPr lang="en-US"/>
        </a:p>
      </dgm:t>
    </dgm:pt>
    <dgm:pt modelId="{1CDF869D-52DF-487F-ABE2-6F3119521145}" type="pres">
      <dgm:prSet presAssocID="{B1C3B1FB-F875-4F94-B777-52F83C115E68}" presName="descendantBox" presStyleLbl="bgAccFollowNode1" presStyleIdx="0" presStyleCnt="4"/>
      <dgm:spPr/>
      <dgm:t>
        <a:bodyPr/>
        <a:lstStyle/>
        <a:p>
          <a:endParaRPr lang="en-US"/>
        </a:p>
      </dgm:t>
    </dgm:pt>
    <dgm:pt modelId="{50A8E97B-CFC7-4930-BB12-12475FB9630F}" type="pres">
      <dgm:prSet presAssocID="{DD15B705-C692-457D-9A6B-469BF13EE729}" presName="sp" presStyleCnt="0"/>
      <dgm:spPr/>
    </dgm:pt>
    <dgm:pt modelId="{BADF9920-5758-4A71-961C-0B5BC220429F}" type="pres">
      <dgm:prSet presAssocID="{157ACB53-E37C-406C-A47C-362228E84B8B}" presName="arrowAndChildren" presStyleCnt="0"/>
      <dgm:spPr/>
    </dgm:pt>
    <dgm:pt modelId="{9C7A435E-BD4A-4D49-A4E7-4F98D2C22BC8}" type="pres">
      <dgm:prSet presAssocID="{157ACB53-E37C-406C-A47C-362228E84B8B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882735ED-BCBA-4DB8-BACC-887CB21EF7A4}" type="pres">
      <dgm:prSet presAssocID="{157ACB53-E37C-406C-A47C-362228E84B8B}" presName="arrow" presStyleLbl="alignNode1" presStyleIdx="1" presStyleCnt="4"/>
      <dgm:spPr/>
      <dgm:t>
        <a:bodyPr/>
        <a:lstStyle/>
        <a:p>
          <a:endParaRPr lang="en-US"/>
        </a:p>
      </dgm:t>
    </dgm:pt>
    <dgm:pt modelId="{844A0E9A-E69F-4779-818D-1644222243E4}" type="pres">
      <dgm:prSet presAssocID="{157ACB53-E37C-406C-A47C-362228E84B8B}" presName="descendantArrow" presStyleLbl="bgAccFollowNode1" presStyleIdx="1" presStyleCnt="4"/>
      <dgm:spPr/>
      <dgm:t>
        <a:bodyPr/>
        <a:lstStyle/>
        <a:p>
          <a:endParaRPr lang="en-US"/>
        </a:p>
      </dgm:t>
    </dgm:pt>
    <dgm:pt modelId="{EE1FAC07-F6F7-4D3A-986B-6C503F932349}" type="pres">
      <dgm:prSet presAssocID="{1293935E-1E4D-4205-807D-C9C0C8A980B4}" presName="sp" presStyleCnt="0"/>
      <dgm:spPr/>
    </dgm:pt>
    <dgm:pt modelId="{DEDAEC04-18CF-4568-B9B3-DB59A22ECD56}" type="pres">
      <dgm:prSet presAssocID="{66157CF5-C895-4726-94BF-3A99E9C94E5E}" presName="arrowAndChildren" presStyleCnt="0"/>
      <dgm:spPr/>
    </dgm:pt>
    <dgm:pt modelId="{0826473F-649E-40F0-96D5-71B4BF05BE45}" type="pres">
      <dgm:prSet presAssocID="{66157CF5-C895-4726-94BF-3A99E9C94E5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BEA591FB-AA77-46D0-9C4F-74E3BF09750F}" type="pres">
      <dgm:prSet presAssocID="{66157CF5-C895-4726-94BF-3A99E9C94E5E}" presName="arrow" presStyleLbl="alignNode1" presStyleIdx="2" presStyleCnt="4"/>
      <dgm:spPr/>
      <dgm:t>
        <a:bodyPr/>
        <a:lstStyle/>
        <a:p>
          <a:endParaRPr lang="en-US"/>
        </a:p>
      </dgm:t>
    </dgm:pt>
    <dgm:pt modelId="{6BE14BD8-BD42-49F2-B394-2FBD6ABF4132}" type="pres">
      <dgm:prSet presAssocID="{66157CF5-C895-4726-94BF-3A99E9C94E5E}" presName="descendantArrow" presStyleLbl="bgAccFollowNode1" presStyleIdx="2" presStyleCnt="4"/>
      <dgm:spPr/>
      <dgm:t>
        <a:bodyPr/>
        <a:lstStyle/>
        <a:p>
          <a:endParaRPr lang="en-US"/>
        </a:p>
      </dgm:t>
    </dgm:pt>
    <dgm:pt modelId="{87FD0C0F-DAA4-4553-9FFD-F17E2D1B0AC9}" type="pres">
      <dgm:prSet presAssocID="{C6C0647C-AA94-42D4-B8E0-173588BBE144}" presName="sp" presStyleCnt="0"/>
      <dgm:spPr/>
    </dgm:pt>
    <dgm:pt modelId="{64918116-51C7-468C-B65F-A3A674CB4F5B}" type="pres">
      <dgm:prSet presAssocID="{90BD6340-30E2-43F1-80DF-BD3065DB05E7}" presName="arrowAndChildren" presStyleCnt="0"/>
      <dgm:spPr/>
    </dgm:pt>
    <dgm:pt modelId="{EF681DDF-7AC5-481A-A7F6-9B87AFC7B231}" type="pres">
      <dgm:prSet presAssocID="{90BD6340-30E2-43F1-80DF-BD3065DB05E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23C58CA8-DD3F-49F1-A64B-73B687C1FC93}" type="pres">
      <dgm:prSet presAssocID="{90BD6340-30E2-43F1-80DF-BD3065DB05E7}" presName="arrow" presStyleLbl="alignNode1" presStyleIdx="3" presStyleCnt="4"/>
      <dgm:spPr/>
      <dgm:t>
        <a:bodyPr/>
        <a:lstStyle/>
        <a:p>
          <a:endParaRPr lang="en-US"/>
        </a:p>
      </dgm:t>
    </dgm:pt>
    <dgm:pt modelId="{C4E2AF0E-4D6C-4E29-9F43-2B0EE32DB012}" type="pres">
      <dgm:prSet presAssocID="{90BD6340-30E2-43F1-80DF-BD3065DB05E7}" presName="descendantArrow" presStyleLbl="bgAccFollowNode1" presStyleIdx="3" presStyleCnt="4"/>
      <dgm:spPr/>
      <dgm:t>
        <a:bodyPr/>
        <a:lstStyle/>
        <a:p>
          <a:endParaRPr lang="en-US"/>
        </a:p>
      </dgm:t>
    </dgm:pt>
  </dgm:ptLst>
  <dgm:cxnLst>
    <dgm:cxn modelId="{15985355-5C94-495C-B89E-31449D2933B8}" type="presOf" srcId="{66157CF5-C895-4726-94BF-3A99E9C94E5E}" destId="{0826473F-649E-40F0-96D5-71B4BF05BE45}" srcOrd="0" destOrd="0" presId="urn:microsoft.com/office/officeart/2016/7/layout/VerticalDownArrowProcess"/>
    <dgm:cxn modelId="{03F17A70-DC15-4176-B1FD-0F25FBA9DFE6}" srcId="{90BD6340-30E2-43F1-80DF-BD3065DB05E7}" destId="{04652337-D547-4EA3-B709-028563FC2233}" srcOrd="2" destOrd="0" parTransId="{A74CDE36-E6F8-4E06-9DBB-E85127483361}" sibTransId="{8E667D09-A774-4E68-B5B3-738B04420022}"/>
    <dgm:cxn modelId="{31EE27F1-89F8-476D-A8A4-E87C47873813}" type="presOf" srcId="{90BD6340-30E2-43F1-80DF-BD3065DB05E7}" destId="{23C58CA8-DD3F-49F1-A64B-73B687C1FC93}" srcOrd="1" destOrd="0" presId="urn:microsoft.com/office/officeart/2016/7/layout/VerticalDownArrowProcess"/>
    <dgm:cxn modelId="{01A07605-481E-49F8-8ED8-F627F9DA50AF}" type="presOf" srcId="{04652337-D547-4EA3-B709-028563FC2233}" destId="{C4E2AF0E-4D6C-4E29-9F43-2B0EE32DB012}" srcOrd="0" destOrd="2" presId="urn:microsoft.com/office/officeart/2016/7/layout/VerticalDownArrowProcess"/>
    <dgm:cxn modelId="{1B2849E4-E597-413A-ABF7-26EC775D43D9}" type="presOf" srcId="{90BD6340-30E2-43F1-80DF-BD3065DB05E7}" destId="{EF681DDF-7AC5-481A-A7F6-9B87AFC7B231}" srcOrd="0" destOrd="0" presId="urn:microsoft.com/office/officeart/2016/7/layout/VerticalDownArrowProcess"/>
    <dgm:cxn modelId="{062309F2-D0B6-4F3D-B2FE-DFAD6CC2ED0C}" type="presOf" srcId="{BF94D6EF-F1F9-43E4-8BA6-9C034821A41D}" destId="{4BE6BF77-4D50-4F5B-BBD2-14C70C9D7407}" srcOrd="0" destOrd="0" presId="urn:microsoft.com/office/officeart/2016/7/layout/VerticalDownArrowProcess"/>
    <dgm:cxn modelId="{7A37EF26-407F-41EF-891C-102DFEA22CB4}" srcId="{BF94D6EF-F1F9-43E4-8BA6-9C034821A41D}" destId="{90BD6340-30E2-43F1-80DF-BD3065DB05E7}" srcOrd="0" destOrd="0" parTransId="{88F7335E-C6C1-43BD-9CCD-5C4B13C4A6C9}" sibTransId="{C6C0647C-AA94-42D4-B8E0-173588BBE144}"/>
    <dgm:cxn modelId="{3CEA3513-1AF7-4BBE-84A6-63765CA9E20E}" srcId="{B1C3B1FB-F875-4F94-B777-52F83C115E68}" destId="{D41AF15F-7E17-4578-925E-4E2759052204}" srcOrd="0" destOrd="0" parTransId="{0BCEF3B1-257C-4A0A-923A-E7C7B20D96B3}" sibTransId="{8CE18059-6DC7-4008-9A6C-E88620AA36EE}"/>
    <dgm:cxn modelId="{CB68AD5D-5C6B-4B67-9204-81E0DF898C10}" srcId="{B1C3B1FB-F875-4F94-B777-52F83C115E68}" destId="{76A27C62-C6CE-4F9C-8D94-AFDF4C350181}" srcOrd="1" destOrd="0" parTransId="{DF64FDB0-A170-4A25-ABB9-342A65CA4B39}" sibTransId="{31841714-6ECE-4FCA-AA32-028EE0BB3E37}"/>
    <dgm:cxn modelId="{DB0241D4-BA8C-4040-88EE-89DC9888F466}" srcId="{90BD6340-30E2-43F1-80DF-BD3065DB05E7}" destId="{D9B6D80E-B729-49EF-82FA-D6EB0534BB46}" srcOrd="0" destOrd="0" parTransId="{50FB5A1D-8D0E-4673-8AE6-FCDA70BA5DBC}" sibTransId="{90A0A5A2-98C0-4EAE-A4B9-758931E6F688}"/>
    <dgm:cxn modelId="{747E1951-04AD-436A-81DD-2A16B2968DDC}" srcId="{BF94D6EF-F1F9-43E4-8BA6-9C034821A41D}" destId="{B1C3B1FB-F875-4F94-B777-52F83C115E68}" srcOrd="3" destOrd="0" parTransId="{C781C214-6856-48CA-A721-3DBC6014D9A7}" sibTransId="{3BEC5A62-A202-4648-BD2C-CADC1FAE0617}"/>
    <dgm:cxn modelId="{73A5DDBB-BDA5-4344-AF75-5538580DB096}" type="presOf" srcId="{EC27F500-C2F9-49E4-AD55-9573D710212A}" destId="{6BE14BD8-BD42-49F2-B394-2FBD6ABF4132}" srcOrd="0" destOrd="1" presId="urn:microsoft.com/office/officeart/2016/7/layout/VerticalDownArrowProcess"/>
    <dgm:cxn modelId="{302292A7-D602-478F-8518-CB41C446F3E3}" type="presOf" srcId="{D9B6D80E-B729-49EF-82FA-D6EB0534BB46}" destId="{C4E2AF0E-4D6C-4E29-9F43-2B0EE32DB012}" srcOrd="0" destOrd="0" presId="urn:microsoft.com/office/officeart/2016/7/layout/VerticalDownArrowProcess"/>
    <dgm:cxn modelId="{47E92DEF-FD00-4EF3-81F2-CDA4379DC0FA}" type="presOf" srcId="{D41AF15F-7E17-4578-925E-4E2759052204}" destId="{1CDF869D-52DF-487F-ABE2-6F3119521145}" srcOrd="0" destOrd="0" presId="urn:microsoft.com/office/officeart/2016/7/layout/VerticalDownArrowProcess"/>
    <dgm:cxn modelId="{C7AF5E71-2206-4DB3-81A2-1EB968A8EA60}" srcId="{66157CF5-C895-4726-94BF-3A99E9C94E5E}" destId="{EC27F500-C2F9-49E4-AD55-9573D710212A}" srcOrd="1" destOrd="0" parTransId="{6620C54C-C7E0-469C-A101-25B03BC72F56}" sibTransId="{9B8B6A62-6A9D-40BD-8D6C-6C73DB59647A}"/>
    <dgm:cxn modelId="{9D527EAE-C233-4F94-A5DA-F036D992E388}" srcId="{90BD6340-30E2-43F1-80DF-BD3065DB05E7}" destId="{CD3045BD-8FA9-4D39-AA1D-A42090A4F1D7}" srcOrd="1" destOrd="0" parTransId="{1BDFDDF2-042F-4040-912D-AF71653763CD}" sibTransId="{A575D586-B1FB-4CC8-B188-0092B111DEB6}"/>
    <dgm:cxn modelId="{11D203D0-FD9F-49AD-BFA9-50B7253654E9}" srcId="{157ACB53-E37C-406C-A47C-362228E84B8B}" destId="{041F8106-6F46-49FB-9F0C-EDF812D9DF43}" srcOrd="0" destOrd="0" parTransId="{2FC6D037-0FE5-4038-AA7E-797FB4634B45}" sibTransId="{0F3EBEFC-A897-401B-AA9A-3AB5F8EEF22C}"/>
    <dgm:cxn modelId="{F2D69E9C-BBD7-4217-8605-8CEBC60A3C49}" type="presOf" srcId="{66157CF5-C895-4726-94BF-3A99E9C94E5E}" destId="{BEA591FB-AA77-46D0-9C4F-74E3BF09750F}" srcOrd="1" destOrd="0" presId="urn:microsoft.com/office/officeart/2016/7/layout/VerticalDownArrowProcess"/>
    <dgm:cxn modelId="{F4A7EDC5-AD5B-46F1-8F91-6F802DB0E189}" type="presOf" srcId="{157ACB53-E37C-406C-A47C-362228E84B8B}" destId="{9C7A435E-BD4A-4D49-A4E7-4F98D2C22BC8}" srcOrd="0" destOrd="0" presId="urn:microsoft.com/office/officeart/2016/7/layout/VerticalDownArrowProcess"/>
    <dgm:cxn modelId="{7D4E49DC-1A9D-452C-8A4E-CB817440EB7E}" type="presOf" srcId="{03E64590-AD9B-4BB1-8CAE-3BA1857F759B}" destId="{6BE14BD8-BD42-49F2-B394-2FBD6ABF4132}" srcOrd="0" destOrd="0" presId="urn:microsoft.com/office/officeart/2016/7/layout/VerticalDownArrowProcess"/>
    <dgm:cxn modelId="{62F4718A-FA3B-48A0-B0A1-2B5B4DA6F462}" type="presOf" srcId="{CD3045BD-8FA9-4D39-AA1D-A42090A4F1D7}" destId="{C4E2AF0E-4D6C-4E29-9F43-2B0EE32DB012}" srcOrd="0" destOrd="1" presId="urn:microsoft.com/office/officeart/2016/7/layout/VerticalDownArrowProcess"/>
    <dgm:cxn modelId="{099DDA38-40C0-4C8C-B4D4-852190CC1642}" type="presOf" srcId="{76A27C62-C6CE-4F9C-8D94-AFDF4C350181}" destId="{1CDF869D-52DF-487F-ABE2-6F3119521145}" srcOrd="0" destOrd="1" presId="urn:microsoft.com/office/officeart/2016/7/layout/VerticalDownArrowProcess"/>
    <dgm:cxn modelId="{6C3AD66F-4C22-4FA8-9554-3DF5F3821156}" type="presOf" srcId="{A007F369-C035-40AA-8DA4-27C7030FB800}" destId="{844A0E9A-E69F-4779-818D-1644222243E4}" srcOrd="0" destOrd="1" presId="urn:microsoft.com/office/officeart/2016/7/layout/VerticalDownArrowProcess"/>
    <dgm:cxn modelId="{128018E4-8031-4977-A36E-50158B7DC2EE}" type="presOf" srcId="{041F8106-6F46-49FB-9F0C-EDF812D9DF43}" destId="{844A0E9A-E69F-4779-818D-1644222243E4}" srcOrd="0" destOrd="0" presId="urn:microsoft.com/office/officeart/2016/7/layout/VerticalDownArrowProcess"/>
    <dgm:cxn modelId="{9D8F30F9-5B00-412B-BDC5-83ECC18A81AD}" type="presOf" srcId="{157ACB53-E37C-406C-A47C-362228E84B8B}" destId="{882735ED-BCBA-4DB8-BACC-887CB21EF7A4}" srcOrd="1" destOrd="0" presId="urn:microsoft.com/office/officeart/2016/7/layout/VerticalDownArrowProcess"/>
    <dgm:cxn modelId="{4A64C615-B08C-44AF-8363-D7F5DADD8615}" srcId="{66157CF5-C895-4726-94BF-3A99E9C94E5E}" destId="{03E64590-AD9B-4BB1-8CAE-3BA1857F759B}" srcOrd="0" destOrd="0" parTransId="{CA778FC0-4EF9-4AA8-BF40-02C7DA11220A}" sibTransId="{1FE5994F-A866-4A8D-BB37-AC7B44E924E2}"/>
    <dgm:cxn modelId="{BF44F193-7A4B-4A62-952C-A6909971F206}" srcId="{157ACB53-E37C-406C-A47C-362228E84B8B}" destId="{A007F369-C035-40AA-8DA4-27C7030FB800}" srcOrd="1" destOrd="0" parTransId="{7DFEF726-15EA-4F7D-AD5B-891D81B1AD35}" sibTransId="{DD0AD991-AA10-4F6E-82CF-51769293CF1F}"/>
    <dgm:cxn modelId="{53C8509E-2EDB-4F26-811A-D519AEBCBD36}" type="presOf" srcId="{B1C3B1FB-F875-4F94-B777-52F83C115E68}" destId="{3F111ED6-5E2A-4E66-9B9C-AB81DDEDE346}" srcOrd="0" destOrd="0" presId="urn:microsoft.com/office/officeart/2016/7/layout/VerticalDownArrowProcess"/>
    <dgm:cxn modelId="{A95017FF-6163-417D-A07D-E3A1BA7C9C3F}" srcId="{BF94D6EF-F1F9-43E4-8BA6-9C034821A41D}" destId="{66157CF5-C895-4726-94BF-3A99E9C94E5E}" srcOrd="1" destOrd="0" parTransId="{4CE225CB-5BD3-4808-9C2D-9D6CEFBCF953}" sibTransId="{1293935E-1E4D-4205-807D-C9C0C8A980B4}"/>
    <dgm:cxn modelId="{25A39383-10C0-483B-A923-E0A378D98340}" srcId="{BF94D6EF-F1F9-43E4-8BA6-9C034821A41D}" destId="{157ACB53-E37C-406C-A47C-362228E84B8B}" srcOrd="2" destOrd="0" parTransId="{7AF1EA54-572D-4E2E-AE3C-5136453B8345}" sibTransId="{DD15B705-C692-457D-9A6B-469BF13EE729}"/>
    <dgm:cxn modelId="{DA6F100D-7DB5-4326-9121-7DEBAD3C7E90}" type="presParOf" srcId="{4BE6BF77-4D50-4F5B-BBD2-14C70C9D7407}" destId="{020C6312-B02D-461B-9089-AB1A082446A8}" srcOrd="0" destOrd="0" presId="urn:microsoft.com/office/officeart/2016/7/layout/VerticalDownArrowProcess"/>
    <dgm:cxn modelId="{FA82BB78-22F2-4C89-B1B0-4B3706DCB8BD}" type="presParOf" srcId="{020C6312-B02D-461B-9089-AB1A082446A8}" destId="{3F111ED6-5E2A-4E66-9B9C-AB81DDEDE346}" srcOrd="0" destOrd="0" presId="urn:microsoft.com/office/officeart/2016/7/layout/VerticalDownArrowProcess"/>
    <dgm:cxn modelId="{822296C2-D4FA-4837-B13C-49D095B548F5}" type="presParOf" srcId="{020C6312-B02D-461B-9089-AB1A082446A8}" destId="{1CDF869D-52DF-487F-ABE2-6F3119521145}" srcOrd="1" destOrd="0" presId="urn:microsoft.com/office/officeart/2016/7/layout/VerticalDownArrowProcess"/>
    <dgm:cxn modelId="{E0409107-282E-4B61-95DA-AD541B0BF462}" type="presParOf" srcId="{4BE6BF77-4D50-4F5B-BBD2-14C70C9D7407}" destId="{50A8E97B-CFC7-4930-BB12-12475FB9630F}" srcOrd="1" destOrd="0" presId="urn:microsoft.com/office/officeart/2016/7/layout/VerticalDownArrowProcess"/>
    <dgm:cxn modelId="{CCA5233D-C2AA-440D-9C18-51FBFAB28A32}" type="presParOf" srcId="{4BE6BF77-4D50-4F5B-BBD2-14C70C9D7407}" destId="{BADF9920-5758-4A71-961C-0B5BC220429F}" srcOrd="2" destOrd="0" presId="urn:microsoft.com/office/officeart/2016/7/layout/VerticalDownArrowProcess"/>
    <dgm:cxn modelId="{79B6EDF7-E398-4F06-BD39-A290EFA22A42}" type="presParOf" srcId="{BADF9920-5758-4A71-961C-0B5BC220429F}" destId="{9C7A435E-BD4A-4D49-A4E7-4F98D2C22BC8}" srcOrd="0" destOrd="0" presId="urn:microsoft.com/office/officeart/2016/7/layout/VerticalDownArrowProcess"/>
    <dgm:cxn modelId="{85869063-1A4C-49D0-82FC-ACD502F4CFDD}" type="presParOf" srcId="{BADF9920-5758-4A71-961C-0B5BC220429F}" destId="{882735ED-BCBA-4DB8-BACC-887CB21EF7A4}" srcOrd="1" destOrd="0" presId="urn:microsoft.com/office/officeart/2016/7/layout/VerticalDownArrowProcess"/>
    <dgm:cxn modelId="{B8DCE591-E1FD-470A-9712-F5E274FED357}" type="presParOf" srcId="{BADF9920-5758-4A71-961C-0B5BC220429F}" destId="{844A0E9A-E69F-4779-818D-1644222243E4}" srcOrd="2" destOrd="0" presId="urn:microsoft.com/office/officeart/2016/7/layout/VerticalDownArrowProcess"/>
    <dgm:cxn modelId="{61AB30E5-73FF-43B7-B296-5ABC0C72A7C6}" type="presParOf" srcId="{4BE6BF77-4D50-4F5B-BBD2-14C70C9D7407}" destId="{EE1FAC07-F6F7-4D3A-986B-6C503F932349}" srcOrd="3" destOrd="0" presId="urn:microsoft.com/office/officeart/2016/7/layout/VerticalDownArrowProcess"/>
    <dgm:cxn modelId="{9A8F93DA-A76D-4AED-BC93-5929B938186B}" type="presParOf" srcId="{4BE6BF77-4D50-4F5B-BBD2-14C70C9D7407}" destId="{DEDAEC04-18CF-4568-B9B3-DB59A22ECD56}" srcOrd="4" destOrd="0" presId="urn:microsoft.com/office/officeart/2016/7/layout/VerticalDownArrowProcess"/>
    <dgm:cxn modelId="{FC91CB76-28C3-46D3-82A9-37AD738A6AB5}" type="presParOf" srcId="{DEDAEC04-18CF-4568-B9B3-DB59A22ECD56}" destId="{0826473F-649E-40F0-96D5-71B4BF05BE45}" srcOrd="0" destOrd="0" presId="urn:microsoft.com/office/officeart/2016/7/layout/VerticalDownArrowProcess"/>
    <dgm:cxn modelId="{3887EBB8-7C46-4A33-8272-0EE21866FD73}" type="presParOf" srcId="{DEDAEC04-18CF-4568-B9B3-DB59A22ECD56}" destId="{BEA591FB-AA77-46D0-9C4F-74E3BF09750F}" srcOrd="1" destOrd="0" presId="urn:microsoft.com/office/officeart/2016/7/layout/VerticalDownArrowProcess"/>
    <dgm:cxn modelId="{25E26D9E-A650-4ED4-A712-688E8D4A1253}" type="presParOf" srcId="{DEDAEC04-18CF-4568-B9B3-DB59A22ECD56}" destId="{6BE14BD8-BD42-49F2-B394-2FBD6ABF4132}" srcOrd="2" destOrd="0" presId="urn:microsoft.com/office/officeart/2016/7/layout/VerticalDownArrowProcess"/>
    <dgm:cxn modelId="{BC77D566-5BA6-493D-BD72-CFE9A5E142F7}" type="presParOf" srcId="{4BE6BF77-4D50-4F5B-BBD2-14C70C9D7407}" destId="{87FD0C0F-DAA4-4553-9FFD-F17E2D1B0AC9}" srcOrd="5" destOrd="0" presId="urn:microsoft.com/office/officeart/2016/7/layout/VerticalDownArrowProcess"/>
    <dgm:cxn modelId="{2F4B7811-749D-46B3-891E-6370AA8D83FC}" type="presParOf" srcId="{4BE6BF77-4D50-4F5B-BBD2-14C70C9D7407}" destId="{64918116-51C7-468C-B65F-A3A674CB4F5B}" srcOrd="6" destOrd="0" presId="urn:microsoft.com/office/officeart/2016/7/layout/VerticalDownArrowProcess"/>
    <dgm:cxn modelId="{2647A037-0D73-4ED2-A693-035A9624ACE6}" type="presParOf" srcId="{64918116-51C7-468C-B65F-A3A674CB4F5B}" destId="{EF681DDF-7AC5-481A-A7F6-9B87AFC7B231}" srcOrd="0" destOrd="0" presId="urn:microsoft.com/office/officeart/2016/7/layout/VerticalDownArrowProcess"/>
    <dgm:cxn modelId="{583DCE34-1920-494C-9F13-482DDE7EEBF0}" type="presParOf" srcId="{64918116-51C7-468C-B65F-A3A674CB4F5B}" destId="{23C58CA8-DD3F-49F1-A64B-73B687C1FC93}" srcOrd="1" destOrd="0" presId="urn:microsoft.com/office/officeart/2016/7/layout/VerticalDownArrowProcess"/>
    <dgm:cxn modelId="{993A3494-7EC7-45A1-ACAA-7F29FE9C466B}" type="presParOf" srcId="{64918116-51C7-468C-B65F-A3A674CB4F5B}" destId="{C4E2AF0E-4D6C-4E29-9F43-2B0EE32DB01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11DB66-E6BE-43B1-AE9D-3375456958EC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9746959-BC69-4C05-818B-430CCD5CFED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/>
            <a:t>Apply to Grayson </a:t>
          </a:r>
          <a:r>
            <a:rPr lang="en-US" sz="1800" b="1" dirty="0" smtClean="0"/>
            <a:t>College &amp; be fully admitted to the College</a:t>
          </a:r>
          <a:endParaRPr lang="en-US" sz="1800" b="1" dirty="0"/>
        </a:p>
        <a:p>
          <a:r>
            <a:rPr lang="en-US" sz="1800" dirty="0"/>
            <a:t> </a:t>
          </a:r>
          <a:r>
            <a:rPr lang="en-US" sz="18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www.grayson.edu</a:t>
          </a:r>
          <a:r>
            <a:rPr lang="en-US" sz="1800" dirty="0"/>
            <a:t> </a:t>
          </a:r>
        </a:p>
      </dgm:t>
    </dgm:pt>
    <dgm:pt modelId="{E9FF40BE-0B59-4DCA-A5C9-0AA2B1655787}" type="parTrans" cxnId="{D31D4A4A-FD60-468D-823F-D401C663701C}">
      <dgm:prSet/>
      <dgm:spPr/>
      <dgm:t>
        <a:bodyPr/>
        <a:lstStyle/>
        <a:p>
          <a:endParaRPr lang="en-US"/>
        </a:p>
      </dgm:t>
    </dgm:pt>
    <dgm:pt modelId="{0348195B-A982-4F77-AB55-38BCA499869E}" type="sibTrans" cxnId="{D31D4A4A-FD60-468D-823F-D401C663701C}">
      <dgm:prSet/>
      <dgm:spPr/>
      <dgm:t>
        <a:bodyPr/>
        <a:lstStyle/>
        <a:p>
          <a:endParaRPr lang="en-US"/>
        </a:p>
      </dgm:t>
    </dgm:pt>
    <dgm:pt modelId="{EF57AC0E-1C61-4E99-A956-6BDD125F79E2}">
      <dgm:prSet custT="1"/>
      <dgm:spPr/>
      <dgm:t>
        <a:bodyPr/>
        <a:lstStyle/>
        <a:p>
          <a:r>
            <a:rPr lang="en-US" sz="1800" b="1"/>
            <a:t>Submit Program Application </a:t>
          </a:r>
        </a:p>
        <a:p>
          <a:r>
            <a:rPr lang="en-US" sz="1600"/>
            <a:t>To </a:t>
          </a:r>
          <a:r>
            <a:rPr lang="en-US" sz="16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dental@grayson.edu</a:t>
          </a:r>
          <a:r>
            <a:rPr lang="en-US" sz="1600"/>
            <a:t> </a:t>
          </a:r>
          <a:endParaRPr lang="en-US" sz="1600" dirty="0"/>
        </a:p>
      </dgm:t>
    </dgm:pt>
    <dgm:pt modelId="{9CFF4868-0466-4DC7-AD84-5BA2CD9BDADE}" type="parTrans" cxnId="{A718F9E6-2408-4D79-97C5-E46124D8E2A8}">
      <dgm:prSet/>
      <dgm:spPr/>
      <dgm:t>
        <a:bodyPr/>
        <a:lstStyle/>
        <a:p>
          <a:endParaRPr lang="en-US"/>
        </a:p>
      </dgm:t>
    </dgm:pt>
    <dgm:pt modelId="{EFACD225-E1B0-4F39-B408-CAB8319695AE}" type="sibTrans" cxnId="{A718F9E6-2408-4D79-97C5-E46124D8E2A8}">
      <dgm:prSet/>
      <dgm:spPr/>
      <dgm:t>
        <a:bodyPr/>
        <a:lstStyle/>
        <a:p>
          <a:endParaRPr lang="en-US"/>
        </a:p>
      </dgm:t>
    </dgm:pt>
    <dgm:pt modelId="{F6FD6366-A368-4E47-9C0C-70CE830D3286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 smtClean="0"/>
            <a:t>All unofficial transcripts, including High School &amp;/or College</a:t>
          </a:r>
          <a:endParaRPr lang="en-US" dirty="0"/>
        </a:p>
      </dgm:t>
    </dgm:pt>
    <dgm:pt modelId="{9F832754-0328-40BB-83E5-FF694CFE7A5C}" type="parTrans" cxnId="{A56F49D3-04C9-4ED0-9102-A767F23E3DB9}">
      <dgm:prSet/>
      <dgm:spPr/>
      <dgm:t>
        <a:bodyPr/>
        <a:lstStyle/>
        <a:p>
          <a:endParaRPr lang="en-US"/>
        </a:p>
      </dgm:t>
    </dgm:pt>
    <dgm:pt modelId="{77564E3F-B14F-4A02-B296-954AF589FD1C}" type="sibTrans" cxnId="{A56F49D3-04C9-4ED0-9102-A767F23E3DB9}">
      <dgm:prSet/>
      <dgm:spPr/>
      <dgm:t>
        <a:bodyPr/>
        <a:lstStyle/>
        <a:p>
          <a:endParaRPr lang="en-US"/>
        </a:p>
      </dgm:t>
    </dgm:pt>
    <dgm:pt modelId="{953D6ECB-8E3A-45D7-AF1E-A294D4BDD84B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smtClean="0"/>
            <a:t>College Placement Scores (ex. TSI, ACT, SAT, </a:t>
          </a:r>
          <a:r>
            <a:rPr lang="en-US" dirty="0" err="1" smtClean="0"/>
            <a:t>etc</a:t>
          </a:r>
          <a:r>
            <a:rPr lang="en-US" dirty="0" smtClean="0"/>
            <a:t>)</a:t>
          </a:r>
          <a:endParaRPr lang="en-US" dirty="0"/>
        </a:p>
      </dgm:t>
    </dgm:pt>
    <dgm:pt modelId="{4A0F8A85-877D-4C99-A2B4-3E2333FAD4EC}" type="parTrans" cxnId="{5CAA9E48-B198-4660-95E7-C2B68A9C7C69}">
      <dgm:prSet/>
      <dgm:spPr/>
      <dgm:t>
        <a:bodyPr/>
        <a:lstStyle/>
        <a:p>
          <a:endParaRPr lang="en-US"/>
        </a:p>
      </dgm:t>
    </dgm:pt>
    <dgm:pt modelId="{5683FA09-34EB-4513-AE1B-65F4AC49A7E1}" type="sibTrans" cxnId="{5CAA9E48-B198-4660-95E7-C2B68A9C7C69}">
      <dgm:prSet/>
      <dgm:spPr/>
      <dgm:t>
        <a:bodyPr/>
        <a:lstStyle/>
        <a:p>
          <a:endParaRPr lang="en-US"/>
        </a:p>
      </dgm:t>
    </dgm:pt>
    <dgm:pt modelId="{65A8B501-35F9-417E-B971-DD0E6F50C9CE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/>
            <a:t>Immunization Records</a:t>
          </a:r>
        </a:p>
      </dgm:t>
    </dgm:pt>
    <dgm:pt modelId="{B1CF08B3-2205-45B6-9DBC-C26C4722C7EA}" type="parTrans" cxnId="{DB158B5C-91E2-4BC8-8883-52A962EBBADC}">
      <dgm:prSet/>
      <dgm:spPr/>
      <dgm:t>
        <a:bodyPr/>
        <a:lstStyle/>
        <a:p>
          <a:endParaRPr lang="en-US"/>
        </a:p>
      </dgm:t>
    </dgm:pt>
    <dgm:pt modelId="{7FE5FD7A-AB86-4682-95E6-3CDFA77D3145}" type="sibTrans" cxnId="{DB158B5C-91E2-4BC8-8883-52A962EBBADC}">
      <dgm:prSet/>
      <dgm:spPr/>
      <dgm:t>
        <a:bodyPr/>
        <a:lstStyle/>
        <a:p>
          <a:endParaRPr lang="en-US"/>
        </a:p>
      </dgm:t>
    </dgm:pt>
    <dgm:pt modelId="{20BCC617-11A4-4054-AD82-386E8D8A6E5A}">
      <dgm:prSet custT="1"/>
      <dgm:spPr>
        <a:solidFill>
          <a:srgbClr val="92D050"/>
        </a:solidFill>
      </dgm:spPr>
      <dgm:t>
        <a:bodyPr/>
        <a:lstStyle/>
        <a:p>
          <a:r>
            <a:rPr lang="en-US" sz="1800" b="1" dirty="0"/>
            <a:t>All applicants must have a cumulative GPA of 2.0 or higher</a:t>
          </a:r>
        </a:p>
      </dgm:t>
    </dgm:pt>
    <dgm:pt modelId="{4489FF27-5728-4777-A222-88C37D8DD8EA}" type="parTrans" cxnId="{F76ECFB5-0DFC-44D4-8292-5D8A24FBBE9D}">
      <dgm:prSet/>
      <dgm:spPr/>
      <dgm:t>
        <a:bodyPr/>
        <a:lstStyle/>
        <a:p>
          <a:endParaRPr lang="en-US"/>
        </a:p>
      </dgm:t>
    </dgm:pt>
    <dgm:pt modelId="{18AAAC14-E948-47C5-A813-8EC320822531}" type="sibTrans" cxnId="{F76ECFB5-0DFC-44D4-8292-5D8A24FBBE9D}">
      <dgm:prSet/>
      <dgm:spPr/>
      <dgm:t>
        <a:bodyPr/>
        <a:lstStyle/>
        <a:p>
          <a:endParaRPr lang="en-US"/>
        </a:p>
      </dgm:t>
    </dgm:pt>
    <dgm:pt modelId="{BB7AB8B5-6A7A-437B-9FCE-3164921C97AF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200" dirty="0"/>
            <a:t>Application Form  (page 8</a:t>
          </a:r>
          <a:r>
            <a:rPr lang="en-US" sz="1200" dirty="0" smtClean="0"/>
            <a:t>)</a:t>
          </a:r>
          <a:endParaRPr lang="en-US" sz="1200" dirty="0"/>
        </a:p>
      </dgm:t>
    </dgm:pt>
    <dgm:pt modelId="{1F33EAEE-D8A7-4602-AE1D-6D185A6E7351}" type="parTrans" cxnId="{3A8305CB-FEF9-4AD6-A46A-B0A8C8288963}">
      <dgm:prSet/>
      <dgm:spPr/>
      <dgm:t>
        <a:bodyPr/>
        <a:lstStyle/>
        <a:p>
          <a:endParaRPr lang="en-US"/>
        </a:p>
      </dgm:t>
    </dgm:pt>
    <dgm:pt modelId="{E2B0B90A-3EDC-4C2C-894A-7813984E927B}" type="sibTrans" cxnId="{3A8305CB-FEF9-4AD6-A46A-B0A8C8288963}">
      <dgm:prSet/>
      <dgm:spPr/>
      <dgm:t>
        <a:bodyPr/>
        <a:lstStyle/>
        <a:p>
          <a:endParaRPr lang="en-US"/>
        </a:p>
      </dgm:t>
    </dgm:pt>
    <dgm:pt modelId="{CE281657-34BB-4393-8C1E-638FDBE65546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Drug Screen Consent Form</a:t>
          </a:r>
        </a:p>
      </dgm:t>
    </dgm:pt>
    <dgm:pt modelId="{91A0F830-3992-48B2-9429-8191B2C24BD1}" type="parTrans" cxnId="{5ED2C7FA-5D3A-4ED0-A827-BD43FF64B367}">
      <dgm:prSet/>
      <dgm:spPr/>
      <dgm:t>
        <a:bodyPr/>
        <a:lstStyle/>
        <a:p>
          <a:endParaRPr lang="en-US"/>
        </a:p>
      </dgm:t>
    </dgm:pt>
    <dgm:pt modelId="{1E30E612-6E18-453B-9F42-E588D69C6226}" type="sibTrans" cxnId="{5ED2C7FA-5D3A-4ED0-A827-BD43FF64B367}">
      <dgm:prSet/>
      <dgm:spPr/>
      <dgm:t>
        <a:bodyPr/>
        <a:lstStyle/>
        <a:p>
          <a:endParaRPr lang="en-US"/>
        </a:p>
      </dgm:t>
    </dgm:pt>
    <dgm:pt modelId="{1B291C75-1B0E-4D20-9784-153B73DE7920}" type="pres">
      <dgm:prSet presAssocID="{4911DB66-E6BE-43B1-AE9D-3375456958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3DCD5-696D-426D-9026-6311F88D39D0}" type="pres">
      <dgm:prSet presAssocID="{20BCC617-11A4-4054-AD82-386E8D8A6E5A}" presName="boxAndChildren" presStyleCnt="0"/>
      <dgm:spPr/>
    </dgm:pt>
    <dgm:pt modelId="{FFEDA413-C1EC-41E2-920D-F7E47CFE0F1C}" type="pres">
      <dgm:prSet presAssocID="{20BCC617-11A4-4054-AD82-386E8D8A6E5A}" presName="parentTextBox" presStyleLbl="node1" presStyleIdx="0" presStyleCnt="3"/>
      <dgm:spPr/>
      <dgm:t>
        <a:bodyPr/>
        <a:lstStyle/>
        <a:p>
          <a:endParaRPr lang="en-US"/>
        </a:p>
      </dgm:t>
    </dgm:pt>
    <dgm:pt modelId="{D5E12618-3946-45B6-B40D-FC947C9487B6}" type="pres">
      <dgm:prSet presAssocID="{EFACD225-E1B0-4F39-B408-CAB8319695AE}" presName="sp" presStyleCnt="0"/>
      <dgm:spPr/>
    </dgm:pt>
    <dgm:pt modelId="{BDB2B43C-B07E-4068-95D8-69C38BC67EA9}" type="pres">
      <dgm:prSet presAssocID="{EF57AC0E-1C61-4E99-A956-6BDD125F79E2}" presName="arrowAndChildren" presStyleCnt="0"/>
      <dgm:spPr/>
    </dgm:pt>
    <dgm:pt modelId="{E6C7B3A0-0BA9-49AE-9E4D-FCDD0E82A279}" type="pres">
      <dgm:prSet presAssocID="{EF57AC0E-1C61-4E99-A956-6BDD125F79E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98F17961-8AAB-4CBA-9E7D-C4501D41F75D}" type="pres">
      <dgm:prSet presAssocID="{EF57AC0E-1C61-4E99-A956-6BDD125F79E2}" presName="arrow" presStyleLbl="node1" presStyleIdx="1" presStyleCnt="3"/>
      <dgm:spPr/>
      <dgm:t>
        <a:bodyPr/>
        <a:lstStyle/>
        <a:p>
          <a:endParaRPr lang="en-US"/>
        </a:p>
      </dgm:t>
    </dgm:pt>
    <dgm:pt modelId="{07E0666D-5F71-4028-B519-9034FAEA59A8}" type="pres">
      <dgm:prSet presAssocID="{EF57AC0E-1C61-4E99-A956-6BDD125F79E2}" presName="descendantArrow" presStyleCnt="0"/>
      <dgm:spPr/>
    </dgm:pt>
    <dgm:pt modelId="{1444C683-555C-4E50-BC8E-F4EA0694448B}" type="pres">
      <dgm:prSet presAssocID="{F6FD6366-A368-4E47-9C0C-70CE830D3286}" presName="childTextArrow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148E8-8199-4A6C-A31B-C066BCEAE446}" type="pres">
      <dgm:prSet presAssocID="{953D6ECB-8E3A-45D7-AF1E-A294D4BDD84B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05D79-51DB-4A22-91E1-93860D1BE5A5}" type="pres">
      <dgm:prSet presAssocID="{65A8B501-35F9-417E-B971-DD0E6F50C9CE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05DCF-80D6-4B94-A497-48CD563B39F4}" type="pres">
      <dgm:prSet presAssocID="{BB7AB8B5-6A7A-437B-9FCE-3164921C97AF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BD476-D568-4544-BC17-88FF75DCA9A2}" type="pres">
      <dgm:prSet presAssocID="{CE281657-34BB-4393-8C1E-638FDBE6554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A1797-FF2D-411A-9A43-0EE752F51EF8}" type="pres">
      <dgm:prSet presAssocID="{0348195B-A982-4F77-AB55-38BCA499869E}" presName="sp" presStyleCnt="0"/>
      <dgm:spPr/>
    </dgm:pt>
    <dgm:pt modelId="{E927D84A-1EDF-41CA-A847-406AB9D10587}" type="pres">
      <dgm:prSet presAssocID="{19746959-BC69-4C05-818B-430CCD5CFEDB}" presName="arrowAndChildren" presStyleCnt="0"/>
      <dgm:spPr/>
    </dgm:pt>
    <dgm:pt modelId="{342E93EF-781D-42C4-8853-FB9F85728238}" type="pres">
      <dgm:prSet presAssocID="{19746959-BC69-4C05-818B-430CCD5CFEDB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CAA9E48-B198-4660-95E7-C2B68A9C7C69}" srcId="{EF57AC0E-1C61-4E99-A956-6BDD125F79E2}" destId="{953D6ECB-8E3A-45D7-AF1E-A294D4BDD84B}" srcOrd="1" destOrd="0" parTransId="{4A0F8A85-877D-4C99-A2B4-3E2333FAD4EC}" sibTransId="{5683FA09-34EB-4513-AE1B-65F4AC49A7E1}"/>
    <dgm:cxn modelId="{E8B3BD93-4F8B-46A7-91C1-F7536AEE640F}" type="presOf" srcId="{4911DB66-E6BE-43B1-AE9D-3375456958EC}" destId="{1B291C75-1B0E-4D20-9784-153B73DE7920}" srcOrd="0" destOrd="0" presId="urn:microsoft.com/office/officeart/2005/8/layout/process4"/>
    <dgm:cxn modelId="{A56F49D3-04C9-4ED0-9102-A767F23E3DB9}" srcId="{EF57AC0E-1C61-4E99-A956-6BDD125F79E2}" destId="{F6FD6366-A368-4E47-9C0C-70CE830D3286}" srcOrd="0" destOrd="0" parTransId="{9F832754-0328-40BB-83E5-FF694CFE7A5C}" sibTransId="{77564E3F-B14F-4A02-B296-954AF589FD1C}"/>
    <dgm:cxn modelId="{A4AE9BD5-9CEB-4B98-82D1-BF58136DFA41}" type="presOf" srcId="{EF57AC0E-1C61-4E99-A956-6BDD125F79E2}" destId="{E6C7B3A0-0BA9-49AE-9E4D-FCDD0E82A279}" srcOrd="0" destOrd="0" presId="urn:microsoft.com/office/officeart/2005/8/layout/process4"/>
    <dgm:cxn modelId="{263F5D01-98C8-43BA-85DD-C0D909184EBC}" type="presOf" srcId="{BB7AB8B5-6A7A-437B-9FCE-3164921C97AF}" destId="{38605DCF-80D6-4B94-A497-48CD563B39F4}" srcOrd="0" destOrd="0" presId="urn:microsoft.com/office/officeart/2005/8/layout/process4"/>
    <dgm:cxn modelId="{3C9EF740-EDB0-4849-BE33-97A53F5615B5}" type="presOf" srcId="{65A8B501-35F9-417E-B971-DD0E6F50C9CE}" destId="{B8305D79-51DB-4A22-91E1-93860D1BE5A5}" srcOrd="0" destOrd="0" presId="urn:microsoft.com/office/officeart/2005/8/layout/process4"/>
    <dgm:cxn modelId="{615909CB-AD5F-452C-901F-FAA2F9920F99}" type="presOf" srcId="{19746959-BC69-4C05-818B-430CCD5CFEDB}" destId="{342E93EF-781D-42C4-8853-FB9F85728238}" srcOrd="0" destOrd="0" presId="urn:microsoft.com/office/officeart/2005/8/layout/process4"/>
    <dgm:cxn modelId="{5ED2C7FA-5D3A-4ED0-A827-BD43FF64B367}" srcId="{EF57AC0E-1C61-4E99-A956-6BDD125F79E2}" destId="{CE281657-34BB-4393-8C1E-638FDBE65546}" srcOrd="4" destOrd="0" parTransId="{91A0F830-3992-48B2-9429-8191B2C24BD1}" sibTransId="{1E30E612-6E18-453B-9F42-E588D69C6226}"/>
    <dgm:cxn modelId="{E7AD0F0B-3A1D-4E35-B8CD-FE7DB65552F4}" type="presOf" srcId="{20BCC617-11A4-4054-AD82-386E8D8A6E5A}" destId="{FFEDA413-C1EC-41E2-920D-F7E47CFE0F1C}" srcOrd="0" destOrd="0" presId="urn:microsoft.com/office/officeart/2005/8/layout/process4"/>
    <dgm:cxn modelId="{D31D4A4A-FD60-468D-823F-D401C663701C}" srcId="{4911DB66-E6BE-43B1-AE9D-3375456958EC}" destId="{19746959-BC69-4C05-818B-430CCD5CFEDB}" srcOrd="0" destOrd="0" parTransId="{E9FF40BE-0B59-4DCA-A5C9-0AA2B1655787}" sibTransId="{0348195B-A982-4F77-AB55-38BCA499869E}"/>
    <dgm:cxn modelId="{D2DA9469-6465-4DE0-81B0-829C06F34E3C}" type="presOf" srcId="{EF57AC0E-1C61-4E99-A956-6BDD125F79E2}" destId="{98F17961-8AAB-4CBA-9E7D-C4501D41F75D}" srcOrd="1" destOrd="0" presId="urn:microsoft.com/office/officeart/2005/8/layout/process4"/>
    <dgm:cxn modelId="{70A86F8B-A34B-490B-8C4F-B2C2917D6671}" type="presOf" srcId="{F6FD6366-A368-4E47-9C0C-70CE830D3286}" destId="{1444C683-555C-4E50-BC8E-F4EA0694448B}" srcOrd="0" destOrd="0" presId="urn:microsoft.com/office/officeart/2005/8/layout/process4"/>
    <dgm:cxn modelId="{F76ECFB5-0DFC-44D4-8292-5D8A24FBBE9D}" srcId="{4911DB66-E6BE-43B1-AE9D-3375456958EC}" destId="{20BCC617-11A4-4054-AD82-386E8D8A6E5A}" srcOrd="2" destOrd="0" parTransId="{4489FF27-5728-4777-A222-88C37D8DD8EA}" sibTransId="{18AAAC14-E948-47C5-A813-8EC320822531}"/>
    <dgm:cxn modelId="{3A8305CB-FEF9-4AD6-A46A-B0A8C8288963}" srcId="{EF57AC0E-1C61-4E99-A956-6BDD125F79E2}" destId="{BB7AB8B5-6A7A-437B-9FCE-3164921C97AF}" srcOrd="3" destOrd="0" parTransId="{1F33EAEE-D8A7-4602-AE1D-6D185A6E7351}" sibTransId="{E2B0B90A-3EDC-4C2C-894A-7813984E927B}"/>
    <dgm:cxn modelId="{3E018516-1E8E-4802-9C67-F8E0A139DB69}" type="presOf" srcId="{CE281657-34BB-4393-8C1E-638FDBE65546}" destId="{CC5BD476-D568-4544-BC17-88FF75DCA9A2}" srcOrd="0" destOrd="0" presId="urn:microsoft.com/office/officeart/2005/8/layout/process4"/>
    <dgm:cxn modelId="{DB158B5C-91E2-4BC8-8883-52A962EBBADC}" srcId="{EF57AC0E-1C61-4E99-A956-6BDD125F79E2}" destId="{65A8B501-35F9-417E-B971-DD0E6F50C9CE}" srcOrd="2" destOrd="0" parTransId="{B1CF08B3-2205-45B6-9DBC-C26C4722C7EA}" sibTransId="{7FE5FD7A-AB86-4682-95E6-3CDFA77D3145}"/>
    <dgm:cxn modelId="{A718F9E6-2408-4D79-97C5-E46124D8E2A8}" srcId="{4911DB66-E6BE-43B1-AE9D-3375456958EC}" destId="{EF57AC0E-1C61-4E99-A956-6BDD125F79E2}" srcOrd="1" destOrd="0" parTransId="{9CFF4868-0466-4DC7-AD84-5BA2CD9BDADE}" sibTransId="{EFACD225-E1B0-4F39-B408-CAB8319695AE}"/>
    <dgm:cxn modelId="{C9D027A4-EBF4-44D5-A42F-3C11476A327C}" type="presOf" srcId="{953D6ECB-8E3A-45D7-AF1E-A294D4BDD84B}" destId="{AA5148E8-8199-4A6C-A31B-C066BCEAE446}" srcOrd="0" destOrd="0" presId="urn:microsoft.com/office/officeart/2005/8/layout/process4"/>
    <dgm:cxn modelId="{FBFD6C73-94E8-4947-AC38-9213571358C1}" type="presParOf" srcId="{1B291C75-1B0E-4D20-9784-153B73DE7920}" destId="{6883DCD5-696D-426D-9026-6311F88D39D0}" srcOrd="0" destOrd="0" presId="urn:microsoft.com/office/officeart/2005/8/layout/process4"/>
    <dgm:cxn modelId="{52254CED-D23D-417D-9A15-C70A09C5CAF8}" type="presParOf" srcId="{6883DCD5-696D-426D-9026-6311F88D39D0}" destId="{FFEDA413-C1EC-41E2-920D-F7E47CFE0F1C}" srcOrd="0" destOrd="0" presId="urn:microsoft.com/office/officeart/2005/8/layout/process4"/>
    <dgm:cxn modelId="{8F2073BB-1CFC-44F5-99B1-D5AC016EBC9C}" type="presParOf" srcId="{1B291C75-1B0E-4D20-9784-153B73DE7920}" destId="{D5E12618-3946-45B6-B40D-FC947C9487B6}" srcOrd="1" destOrd="0" presId="urn:microsoft.com/office/officeart/2005/8/layout/process4"/>
    <dgm:cxn modelId="{8B26AD6F-1599-46D5-AA71-A58AB9C999B8}" type="presParOf" srcId="{1B291C75-1B0E-4D20-9784-153B73DE7920}" destId="{BDB2B43C-B07E-4068-95D8-69C38BC67EA9}" srcOrd="2" destOrd="0" presId="urn:microsoft.com/office/officeart/2005/8/layout/process4"/>
    <dgm:cxn modelId="{6826492A-EA11-481A-933A-889792B43BA9}" type="presParOf" srcId="{BDB2B43C-B07E-4068-95D8-69C38BC67EA9}" destId="{E6C7B3A0-0BA9-49AE-9E4D-FCDD0E82A279}" srcOrd="0" destOrd="0" presId="urn:microsoft.com/office/officeart/2005/8/layout/process4"/>
    <dgm:cxn modelId="{D3EC1AD8-3D86-44F1-9E6A-1EB59E6B339A}" type="presParOf" srcId="{BDB2B43C-B07E-4068-95D8-69C38BC67EA9}" destId="{98F17961-8AAB-4CBA-9E7D-C4501D41F75D}" srcOrd="1" destOrd="0" presId="urn:microsoft.com/office/officeart/2005/8/layout/process4"/>
    <dgm:cxn modelId="{EC614682-A745-4B75-9091-E87765AFEAC8}" type="presParOf" srcId="{BDB2B43C-B07E-4068-95D8-69C38BC67EA9}" destId="{07E0666D-5F71-4028-B519-9034FAEA59A8}" srcOrd="2" destOrd="0" presId="urn:microsoft.com/office/officeart/2005/8/layout/process4"/>
    <dgm:cxn modelId="{EB2B5C8C-AD22-4BF5-9666-025B8F2B2CEA}" type="presParOf" srcId="{07E0666D-5F71-4028-B519-9034FAEA59A8}" destId="{1444C683-555C-4E50-BC8E-F4EA0694448B}" srcOrd="0" destOrd="0" presId="urn:microsoft.com/office/officeart/2005/8/layout/process4"/>
    <dgm:cxn modelId="{BCA52D2B-5EDB-4267-9EAB-AF656D3F54F3}" type="presParOf" srcId="{07E0666D-5F71-4028-B519-9034FAEA59A8}" destId="{AA5148E8-8199-4A6C-A31B-C066BCEAE446}" srcOrd="1" destOrd="0" presId="urn:microsoft.com/office/officeart/2005/8/layout/process4"/>
    <dgm:cxn modelId="{E8AA1C0F-EAF3-4813-808B-A95F78B5D4EB}" type="presParOf" srcId="{07E0666D-5F71-4028-B519-9034FAEA59A8}" destId="{B8305D79-51DB-4A22-91E1-93860D1BE5A5}" srcOrd="2" destOrd="0" presId="urn:microsoft.com/office/officeart/2005/8/layout/process4"/>
    <dgm:cxn modelId="{3CC28AA9-193B-41E1-9F18-BF82F4EFE869}" type="presParOf" srcId="{07E0666D-5F71-4028-B519-9034FAEA59A8}" destId="{38605DCF-80D6-4B94-A497-48CD563B39F4}" srcOrd="3" destOrd="0" presId="urn:microsoft.com/office/officeart/2005/8/layout/process4"/>
    <dgm:cxn modelId="{6DF82315-B8E8-43B9-8D76-21D80C97EC39}" type="presParOf" srcId="{07E0666D-5F71-4028-B519-9034FAEA59A8}" destId="{CC5BD476-D568-4544-BC17-88FF75DCA9A2}" srcOrd="4" destOrd="0" presId="urn:microsoft.com/office/officeart/2005/8/layout/process4"/>
    <dgm:cxn modelId="{2D746B5D-F0F5-4D17-8B1F-0CBBDE5BC0BF}" type="presParOf" srcId="{1B291C75-1B0E-4D20-9784-153B73DE7920}" destId="{361A1797-FF2D-411A-9A43-0EE752F51EF8}" srcOrd="3" destOrd="0" presId="urn:microsoft.com/office/officeart/2005/8/layout/process4"/>
    <dgm:cxn modelId="{B137D130-1EEE-46F5-A856-1E5BB4AC959F}" type="presParOf" srcId="{1B291C75-1B0E-4D20-9784-153B73DE7920}" destId="{E927D84A-1EDF-41CA-A847-406AB9D10587}" srcOrd="4" destOrd="0" presId="urn:microsoft.com/office/officeart/2005/8/layout/process4"/>
    <dgm:cxn modelId="{DBE52D96-EE54-46EE-A1AC-07A487DA2160}" type="presParOf" srcId="{E927D84A-1EDF-41CA-A847-406AB9D10587}" destId="{342E93EF-781D-42C4-8853-FB9F857282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DD5EC-3A57-4E50-99FA-D4F2EFBAF9E3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BA7A5ED-6CF8-4B00-8A68-91825977D82A}">
      <dgm:prSet/>
      <dgm:spPr/>
      <dgm:t>
        <a:bodyPr/>
        <a:lstStyle/>
        <a:p>
          <a:r>
            <a:rPr lang="en-US"/>
            <a:t>Dental Assisting Department admits a class of up to 24 students every Fall semester</a:t>
          </a:r>
        </a:p>
      </dgm:t>
    </dgm:pt>
    <dgm:pt modelId="{D721CBC0-6F30-44D6-B0FF-98C46ADDD4CE}" type="parTrans" cxnId="{0BBB51F2-45F2-4552-8E79-9C4A21AE0FFF}">
      <dgm:prSet/>
      <dgm:spPr/>
      <dgm:t>
        <a:bodyPr/>
        <a:lstStyle/>
        <a:p>
          <a:endParaRPr lang="en-US"/>
        </a:p>
      </dgm:t>
    </dgm:pt>
    <dgm:pt modelId="{1201561D-8A73-456E-8C33-473FDD6D3603}" type="sibTrans" cxnId="{0BBB51F2-45F2-4552-8E79-9C4A21AE0FFF}">
      <dgm:prSet/>
      <dgm:spPr/>
      <dgm:t>
        <a:bodyPr/>
        <a:lstStyle/>
        <a:p>
          <a:endParaRPr lang="en-US"/>
        </a:p>
      </dgm:t>
    </dgm:pt>
    <dgm:pt modelId="{92A0E40E-07B5-4981-BF4A-6ED68549088E}">
      <dgm:prSet/>
      <dgm:spPr/>
      <dgm:t>
        <a:bodyPr/>
        <a:lstStyle/>
        <a:p>
          <a:r>
            <a:rPr lang="en-US"/>
            <a:t>All applicants will be ranked in order of most academically prepared</a:t>
          </a:r>
        </a:p>
      </dgm:t>
    </dgm:pt>
    <dgm:pt modelId="{D500A34D-A20A-4253-AB1C-B0C06EB8AC72}" type="parTrans" cxnId="{75BEEA80-DCA4-4F17-8698-7C1788C9C047}">
      <dgm:prSet/>
      <dgm:spPr/>
      <dgm:t>
        <a:bodyPr/>
        <a:lstStyle/>
        <a:p>
          <a:endParaRPr lang="en-US"/>
        </a:p>
      </dgm:t>
    </dgm:pt>
    <dgm:pt modelId="{9B37CECB-0B89-4B44-91B4-8632488895C7}" type="sibTrans" cxnId="{75BEEA80-DCA4-4F17-8698-7C1788C9C047}">
      <dgm:prSet/>
      <dgm:spPr/>
      <dgm:t>
        <a:bodyPr/>
        <a:lstStyle/>
        <a:p>
          <a:endParaRPr lang="en-US"/>
        </a:p>
      </dgm:t>
    </dgm:pt>
    <dgm:pt modelId="{25C5329F-34CD-4C03-9423-67042EB1E55A}">
      <dgm:prSet/>
      <dgm:spPr/>
      <dgm:t>
        <a:bodyPr/>
        <a:lstStyle/>
        <a:p>
          <a:r>
            <a:rPr lang="en-US"/>
            <a:t>Department will email all applicants their admissions decision</a:t>
          </a:r>
        </a:p>
      </dgm:t>
    </dgm:pt>
    <dgm:pt modelId="{853BAF57-39EE-4BF0-B9D4-C16BE818CC6A}" type="parTrans" cxnId="{4277265A-3AEB-4B2C-B279-1903E69F2C23}">
      <dgm:prSet/>
      <dgm:spPr/>
      <dgm:t>
        <a:bodyPr/>
        <a:lstStyle/>
        <a:p>
          <a:endParaRPr lang="en-US"/>
        </a:p>
      </dgm:t>
    </dgm:pt>
    <dgm:pt modelId="{7551988B-D359-4D45-BA9B-409ACDCB81F9}" type="sibTrans" cxnId="{4277265A-3AEB-4B2C-B279-1903E69F2C23}">
      <dgm:prSet/>
      <dgm:spPr/>
      <dgm:t>
        <a:bodyPr/>
        <a:lstStyle/>
        <a:p>
          <a:endParaRPr lang="en-US"/>
        </a:p>
      </dgm:t>
    </dgm:pt>
    <dgm:pt modelId="{8B2A03D7-3010-4DE4-870B-5FD39664DCF7}">
      <dgm:prSet/>
      <dgm:spPr/>
      <dgm:t>
        <a:bodyPr/>
        <a:lstStyle/>
        <a:p>
          <a:r>
            <a:rPr lang="en-US"/>
            <a:t>Priority is given to applications submitted by June</a:t>
          </a:r>
        </a:p>
      </dgm:t>
    </dgm:pt>
    <dgm:pt modelId="{C8E4B2D3-9685-4C33-818A-C0E2658A704E}" type="parTrans" cxnId="{0881AD63-52A9-46C6-9D59-F62433A5A8C5}">
      <dgm:prSet/>
      <dgm:spPr/>
      <dgm:t>
        <a:bodyPr/>
        <a:lstStyle/>
        <a:p>
          <a:endParaRPr lang="en-US"/>
        </a:p>
      </dgm:t>
    </dgm:pt>
    <dgm:pt modelId="{B2967C06-B5E5-472E-96A2-AA22C3E7E0A2}" type="sibTrans" cxnId="{0881AD63-52A9-46C6-9D59-F62433A5A8C5}">
      <dgm:prSet/>
      <dgm:spPr/>
      <dgm:t>
        <a:bodyPr/>
        <a:lstStyle/>
        <a:p>
          <a:endParaRPr lang="en-US"/>
        </a:p>
      </dgm:t>
    </dgm:pt>
    <dgm:pt modelId="{F86368E9-9A04-45CD-988B-452970B31655}" type="pres">
      <dgm:prSet presAssocID="{EC2DD5EC-3A57-4E50-99FA-D4F2EFBAF9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B7ACCD-9F16-4252-B5E0-0BF5DC6C0A08}" type="pres">
      <dgm:prSet presAssocID="{EC2DD5EC-3A57-4E50-99FA-D4F2EFBAF9E3}" presName="diamond" presStyleLbl="bgShp" presStyleIdx="0" presStyleCnt="1"/>
      <dgm:spPr/>
    </dgm:pt>
    <dgm:pt modelId="{32F1EDA3-44A1-4BDA-8767-827D211D3C0C}" type="pres">
      <dgm:prSet presAssocID="{EC2DD5EC-3A57-4E50-99FA-D4F2EFBAF9E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E08A-2873-4F1A-80C5-5F2D5E230DC3}" type="pres">
      <dgm:prSet presAssocID="{EC2DD5EC-3A57-4E50-99FA-D4F2EFBAF9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14946-D14F-4FF7-B1A4-6643C1C93D07}" type="pres">
      <dgm:prSet presAssocID="{EC2DD5EC-3A57-4E50-99FA-D4F2EFBAF9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932AF-2A90-48AE-A257-EF9471A4520B}" type="pres">
      <dgm:prSet presAssocID="{EC2DD5EC-3A57-4E50-99FA-D4F2EFBAF9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E0FB14-03EB-450F-8402-A505BD135536}" type="presOf" srcId="{BBA7A5ED-6CF8-4B00-8A68-91825977D82A}" destId="{32F1EDA3-44A1-4BDA-8767-827D211D3C0C}" srcOrd="0" destOrd="0" presId="urn:microsoft.com/office/officeart/2005/8/layout/matrix3"/>
    <dgm:cxn modelId="{0BBB51F2-45F2-4552-8E79-9C4A21AE0FFF}" srcId="{EC2DD5EC-3A57-4E50-99FA-D4F2EFBAF9E3}" destId="{BBA7A5ED-6CF8-4B00-8A68-91825977D82A}" srcOrd="0" destOrd="0" parTransId="{D721CBC0-6F30-44D6-B0FF-98C46ADDD4CE}" sibTransId="{1201561D-8A73-456E-8C33-473FDD6D3603}"/>
    <dgm:cxn modelId="{6743A434-E252-447B-9DB1-2DCABB83FDFE}" type="presOf" srcId="{8B2A03D7-3010-4DE4-870B-5FD39664DCF7}" destId="{CCB932AF-2A90-48AE-A257-EF9471A4520B}" srcOrd="0" destOrd="0" presId="urn:microsoft.com/office/officeart/2005/8/layout/matrix3"/>
    <dgm:cxn modelId="{0881AD63-52A9-46C6-9D59-F62433A5A8C5}" srcId="{EC2DD5EC-3A57-4E50-99FA-D4F2EFBAF9E3}" destId="{8B2A03D7-3010-4DE4-870B-5FD39664DCF7}" srcOrd="3" destOrd="0" parTransId="{C8E4B2D3-9685-4C33-818A-C0E2658A704E}" sibTransId="{B2967C06-B5E5-472E-96A2-AA22C3E7E0A2}"/>
    <dgm:cxn modelId="{EEF22F4D-C3A1-4F57-BDB7-9CFFAD973155}" type="presOf" srcId="{25C5329F-34CD-4C03-9423-67042EB1E55A}" destId="{3B214946-D14F-4FF7-B1A4-6643C1C93D07}" srcOrd="0" destOrd="0" presId="urn:microsoft.com/office/officeart/2005/8/layout/matrix3"/>
    <dgm:cxn modelId="{EFA61B3C-8BEE-4985-A9F0-40E829E8F3E4}" type="presOf" srcId="{EC2DD5EC-3A57-4E50-99FA-D4F2EFBAF9E3}" destId="{F86368E9-9A04-45CD-988B-452970B31655}" srcOrd="0" destOrd="0" presId="urn:microsoft.com/office/officeart/2005/8/layout/matrix3"/>
    <dgm:cxn modelId="{75BEEA80-DCA4-4F17-8698-7C1788C9C047}" srcId="{EC2DD5EC-3A57-4E50-99FA-D4F2EFBAF9E3}" destId="{92A0E40E-07B5-4981-BF4A-6ED68549088E}" srcOrd="1" destOrd="0" parTransId="{D500A34D-A20A-4253-AB1C-B0C06EB8AC72}" sibTransId="{9B37CECB-0B89-4B44-91B4-8632488895C7}"/>
    <dgm:cxn modelId="{4277265A-3AEB-4B2C-B279-1903E69F2C23}" srcId="{EC2DD5EC-3A57-4E50-99FA-D4F2EFBAF9E3}" destId="{25C5329F-34CD-4C03-9423-67042EB1E55A}" srcOrd="2" destOrd="0" parTransId="{853BAF57-39EE-4BF0-B9D4-C16BE818CC6A}" sibTransId="{7551988B-D359-4D45-BA9B-409ACDCB81F9}"/>
    <dgm:cxn modelId="{E780E998-F133-4A70-A1ED-13A815FB95E8}" type="presOf" srcId="{92A0E40E-07B5-4981-BF4A-6ED68549088E}" destId="{A25AE08A-2873-4F1A-80C5-5F2D5E230DC3}" srcOrd="0" destOrd="0" presId="urn:microsoft.com/office/officeart/2005/8/layout/matrix3"/>
    <dgm:cxn modelId="{91C89E4F-CF17-4F5B-B036-560BB43EAD15}" type="presParOf" srcId="{F86368E9-9A04-45CD-988B-452970B31655}" destId="{E0B7ACCD-9F16-4252-B5E0-0BF5DC6C0A08}" srcOrd="0" destOrd="0" presId="urn:microsoft.com/office/officeart/2005/8/layout/matrix3"/>
    <dgm:cxn modelId="{B8886C34-7A7A-487D-93A5-0C6E8C80C37B}" type="presParOf" srcId="{F86368E9-9A04-45CD-988B-452970B31655}" destId="{32F1EDA3-44A1-4BDA-8767-827D211D3C0C}" srcOrd="1" destOrd="0" presId="urn:microsoft.com/office/officeart/2005/8/layout/matrix3"/>
    <dgm:cxn modelId="{83109E6A-3FD2-4165-96F6-88C12C17DC8F}" type="presParOf" srcId="{F86368E9-9A04-45CD-988B-452970B31655}" destId="{A25AE08A-2873-4F1A-80C5-5F2D5E230DC3}" srcOrd="2" destOrd="0" presId="urn:microsoft.com/office/officeart/2005/8/layout/matrix3"/>
    <dgm:cxn modelId="{090D8D91-EA44-4C48-AEF2-5875AFD1E7D2}" type="presParOf" srcId="{F86368E9-9A04-45CD-988B-452970B31655}" destId="{3B214946-D14F-4FF7-B1A4-6643C1C93D07}" srcOrd="3" destOrd="0" presId="urn:microsoft.com/office/officeart/2005/8/layout/matrix3"/>
    <dgm:cxn modelId="{9E197598-DEEC-41F7-B33D-01579A10F138}" type="presParOf" srcId="{F86368E9-9A04-45CD-988B-452970B31655}" destId="{CCB932AF-2A90-48AE-A257-EF9471A4520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65232-6568-4D01-B6CD-4B6DD6231FC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4CB05-DC78-4696-BBF3-7293DDD441DB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59667-14BD-4F57-8540-9BD95DDEB0D4}">
      <dsp:nvSpPr>
        <dsp:cNvPr id="0" name=""/>
        <dsp:cNvSpPr/>
      </dsp:nvSpPr>
      <dsp:spPr>
        <a:xfrm>
          <a:off x="1941716" y="718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/>
              </a:solidFill>
            </a:rPr>
            <a:t>The Grayson College Dental Assisting Department offers two dental programs:</a:t>
          </a:r>
        </a:p>
      </dsp:txBody>
      <dsp:txXfrm>
        <a:off x="1941716" y="718"/>
        <a:ext cx="2931121" cy="1681139"/>
      </dsp:txXfrm>
    </dsp:sp>
    <dsp:sp modelId="{534F68C2-3E03-4419-9A64-6FCB10293F3B}">
      <dsp:nvSpPr>
        <dsp:cNvPr id="0" name=""/>
        <dsp:cNvSpPr/>
      </dsp:nvSpPr>
      <dsp:spPr>
        <a:xfrm>
          <a:off x="4872838" y="718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</a:t>
          </a:r>
          <a:r>
            <a:rPr lang="en-US" sz="2000" kern="1200" dirty="0">
              <a:solidFill>
                <a:schemeClr val="bg1"/>
              </a:solidFill>
            </a:rPr>
            <a:t>Certificate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</a:t>
          </a:r>
          <a:r>
            <a:rPr lang="en-US" sz="2000" kern="1200" dirty="0">
              <a:solidFill>
                <a:schemeClr val="bg1"/>
              </a:solidFill>
            </a:rPr>
            <a:t>Associate </a:t>
          </a:r>
        </a:p>
      </dsp:txBody>
      <dsp:txXfrm>
        <a:off x="4872838" y="718"/>
        <a:ext cx="1640765" cy="1681139"/>
      </dsp:txXfrm>
    </dsp:sp>
    <dsp:sp modelId="{30D9C43C-A26B-4B8C-8D2A-F77FE87D720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D99A6-0A79-434D-AEBB-26AD130BB909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03490-D14D-4EBD-9587-BE36BE626FFA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/>
              </a:solidFill>
            </a:rPr>
            <a:t>Both programs admit students in the Fall semester only</a:t>
          </a:r>
        </a:p>
      </dsp:txBody>
      <dsp:txXfrm>
        <a:off x="1941716" y="2102143"/>
        <a:ext cx="4571887" cy="1681139"/>
      </dsp:txXfrm>
    </dsp:sp>
    <dsp:sp modelId="{8734F80D-C4AA-456A-AB18-ED5E393C8904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FC8B6-FFC0-42EC-8A24-258A6174590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58A1A-E254-4D16-84EC-AC28D7B1C4AD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/>
              </a:solidFill>
            </a:rPr>
            <a:t>Both programs require an application submission for consideration into the program</a:t>
          </a:r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61F4C-7752-4D31-83DA-BBC14402F437}">
      <dsp:nvSpPr>
        <dsp:cNvPr id="0" name=""/>
        <dsp:cNvSpPr/>
      </dsp:nvSpPr>
      <dsp:spPr>
        <a:xfrm rot="5400000">
          <a:off x="-1054153" y="2074002"/>
          <a:ext cx="2288449" cy="174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AD2EB-F29E-48EB-9D96-08E5B4046EBB}">
      <dsp:nvSpPr>
        <dsp:cNvPr id="0" name=""/>
        <dsp:cNvSpPr/>
      </dsp:nvSpPr>
      <dsp:spPr>
        <a:xfrm>
          <a:off x="2759" y="3305538"/>
          <a:ext cx="2182782" cy="762816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241300" rIns="120650" bIns="24130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March 1</a:t>
          </a:r>
          <a:r>
            <a:rPr lang="en-US" sz="1900" kern="1200" baseline="30000" dirty="0"/>
            <a:t>st</a:t>
          </a:r>
          <a:r>
            <a:rPr lang="en-US" sz="1900" kern="1200" dirty="0"/>
            <a:t> </a:t>
          </a:r>
        </a:p>
      </dsp:txBody>
      <dsp:txXfrm>
        <a:off x="2759" y="3305538"/>
        <a:ext cx="2087430" cy="762816"/>
      </dsp:txXfrm>
    </dsp:sp>
    <dsp:sp modelId="{A626E8DD-86A3-4A33-A13E-99F0CACF4894}">
      <dsp:nvSpPr>
        <dsp:cNvPr id="0" name=""/>
        <dsp:cNvSpPr/>
      </dsp:nvSpPr>
      <dsp:spPr>
        <a:xfrm>
          <a:off x="177382" y="1121862"/>
          <a:ext cx="1772419" cy="187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Application Opens</a:t>
          </a:r>
        </a:p>
      </dsp:txBody>
      <dsp:txXfrm>
        <a:off x="177382" y="1121862"/>
        <a:ext cx="1772419" cy="1875376"/>
      </dsp:txXfrm>
    </dsp:sp>
    <dsp:sp modelId="{BF91B5F1-5BDA-4EBB-9EDF-57116383B615}">
      <dsp:nvSpPr>
        <dsp:cNvPr id="0" name=""/>
        <dsp:cNvSpPr/>
      </dsp:nvSpPr>
      <dsp:spPr>
        <a:xfrm rot="5400000">
          <a:off x="1063145" y="2074002"/>
          <a:ext cx="2288449" cy="174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8F5F5-E265-4EB3-ABDB-52F260CCDE52}">
      <dsp:nvSpPr>
        <dsp:cNvPr id="0" name=""/>
        <dsp:cNvSpPr/>
      </dsp:nvSpPr>
      <dsp:spPr>
        <a:xfrm>
          <a:off x="2120059" y="3305538"/>
          <a:ext cx="2182782" cy="762816"/>
        </a:xfrm>
        <a:prstGeom prst="chevron">
          <a:avLst>
            <a:gd name="adj" fmla="val 25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241300" rIns="120650" bIns="24130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August 1</a:t>
          </a:r>
          <a:r>
            <a:rPr lang="en-US" sz="1900" kern="1200" baseline="30000" dirty="0"/>
            <a:t>st</a:t>
          </a:r>
          <a:r>
            <a:rPr lang="en-US" sz="1900" kern="1200" dirty="0"/>
            <a:t> </a:t>
          </a:r>
        </a:p>
      </dsp:txBody>
      <dsp:txXfrm>
        <a:off x="2310763" y="3305538"/>
        <a:ext cx="1801374" cy="762816"/>
      </dsp:txXfrm>
    </dsp:sp>
    <dsp:sp modelId="{9791930E-563B-4C92-B4E2-1C7C2FC1BC5D}">
      <dsp:nvSpPr>
        <dsp:cNvPr id="0" name=""/>
        <dsp:cNvSpPr/>
      </dsp:nvSpPr>
      <dsp:spPr>
        <a:xfrm>
          <a:off x="2294681" y="1121862"/>
          <a:ext cx="1772419" cy="187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Priority Deadline</a:t>
          </a:r>
        </a:p>
      </dsp:txBody>
      <dsp:txXfrm>
        <a:off x="2294681" y="1121862"/>
        <a:ext cx="1772419" cy="1875376"/>
      </dsp:txXfrm>
    </dsp:sp>
    <dsp:sp modelId="{1D00B41A-BF24-423B-8F55-B42461A7867A}">
      <dsp:nvSpPr>
        <dsp:cNvPr id="0" name=""/>
        <dsp:cNvSpPr/>
      </dsp:nvSpPr>
      <dsp:spPr>
        <a:xfrm rot="5400000">
          <a:off x="3180444" y="2074002"/>
          <a:ext cx="2288449" cy="1746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30566-0D4C-4C74-A9EC-30D47A153896}">
      <dsp:nvSpPr>
        <dsp:cNvPr id="0" name=""/>
        <dsp:cNvSpPr/>
      </dsp:nvSpPr>
      <dsp:spPr>
        <a:xfrm>
          <a:off x="4237358" y="3305538"/>
          <a:ext cx="2182782" cy="762816"/>
        </a:xfrm>
        <a:prstGeom prst="chevron">
          <a:avLst>
            <a:gd name="adj" fmla="val 2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241300" rIns="120650" bIns="24130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August 24</a:t>
          </a:r>
          <a:r>
            <a:rPr lang="en-US" sz="1900" kern="1200" baseline="30000" dirty="0"/>
            <a:t>th</a:t>
          </a:r>
          <a:r>
            <a:rPr lang="en-US" sz="1900" kern="1200" dirty="0"/>
            <a:t> </a:t>
          </a:r>
        </a:p>
      </dsp:txBody>
      <dsp:txXfrm>
        <a:off x="4428062" y="3305538"/>
        <a:ext cx="1801374" cy="762816"/>
      </dsp:txXfrm>
    </dsp:sp>
    <dsp:sp modelId="{63F671C0-9858-496F-A6A1-EF21ABD65246}">
      <dsp:nvSpPr>
        <dsp:cNvPr id="0" name=""/>
        <dsp:cNvSpPr/>
      </dsp:nvSpPr>
      <dsp:spPr>
        <a:xfrm>
          <a:off x="4411981" y="1121862"/>
          <a:ext cx="1772419" cy="187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1st Day of Class</a:t>
          </a:r>
        </a:p>
      </dsp:txBody>
      <dsp:txXfrm>
        <a:off x="4411981" y="1121862"/>
        <a:ext cx="1772419" cy="1875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40C0-1E7D-4350-B7B3-F0649766878E}">
      <dsp:nvSpPr>
        <dsp:cNvPr id="0" name=""/>
        <dsp:cNvSpPr/>
      </dsp:nvSpPr>
      <dsp:spPr>
        <a:xfrm>
          <a:off x="0" y="4836606"/>
          <a:ext cx="1647172" cy="105813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7" tIns="128016" rIns="11714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Spring 2021 Mini </a:t>
          </a:r>
        </a:p>
      </dsp:txBody>
      <dsp:txXfrm>
        <a:off x="0" y="4836606"/>
        <a:ext cx="1647172" cy="1058131"/>
      </dsp:txXfrm>
    </dsp:sp>
    <dsp:sp modelId="{C2F6D1AB-D679-4F06-8202-E0BA9597438B}">
      <dsp:nvSpPr>
        <dsp:cNvPr id="0" name=""/>
        <dsp:cNvSpPr/>
      </dsp:nvSpPr>
      <dsp:spPr>
        <a:xfrm>
          <a:off x="1647172" y="4836606"/>
          <a:ext cx="4941518" cy="1058131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37" tIns="165100" rIns="100237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Short 3-week term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2 Credit Hours</a:t>
          </a:r>
        </a:p>
      </dsp:txBody>
      <dsp:txXfrm>
        <a:off x="1647172" y="4836606"/>
        <a:ext cx="4941518" cy="1058131"/>
      </dsp:txXfrm>
    </dsp:sp>
    <dsp:sp modelId="{0656F37C-D0C0-4DC2-AAE8-F7E3C300A5B9}">
      <dsp:nvSpPr>
        <dsp:cNvPr id="0" name=""/>
        <dsp:cNvSpPr/>
      </dsp:nvSpPr>
      <dsp:spPr>
        <a:xfrm rot="10800000">
          <a:off x="0" y="3225072"/>
          <a:ext cx="1647172" cy="16274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7" tIns="128016" rIns="11714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Spring 2021 (2</a:t>
          </a:r>
          <a:r>
            <a:rPr lang="en-US" sz="1800" b="1" kern="1200" baseline="30000"/>
            <a:t>nd</a:t>
          </a:r>
          <a:r>
            <a:rPr lang="en-US" sz="1800" b="1" kern="1200"/>
            <a:t> Semester)</a:t>
          </a:r>
        </a:p>
      </dsp:txBody>
      <dsp:txXfrm rot="-10800000">
        <a:off x="0" y="3225072"/>
        <a:ext cx="1647172" cy="1057813"/>
      </dsp:txXfrm>
    </dsp:sp>
    <dsp:sp modelId="{685D0B93-A3BB-4165-A3C3-FE1F0E9CA533}">
      <dsp:nvSpPr>
        <dsp:cNvPr id="0" name=""/>
        <dsp:cNvSpPr/>
      </dsp:nvSpPr>
      <dsp:spPr>
        <a:xfrm>
          <a:off x="1647172" y="3225072"/>
          <a:ext cx="4941518" cy="105781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37" tIns="165100" rIns="100237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16-week term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17 Credit Hours</a:t>
          </a:r>
        </a:p>
      </dsp:txBody>
      <dsp:txXfrm>
        <a:off x="1647172" y="3225072"/>
        <a:ext cx="4941518" cy="1057813"/>
      </dsp:txXfrm>
    </dsp:sp>
    <dsp:sp modelId="{C4EEDDEF-1464-4ED7-BC88-03D9716432CD}">
      <dsp:nvSpPr>
        <dsp:cNvPr id="0" name=""/>
        <dsp:cNvSpPr/>
      </dsp:nvSpPr>
      <dsp:spPr>
        <a:xfrm rot="10800000">
          <a:off x="0" y="1613538"/>
          <a:ext cx="1647172" cy="16274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7" tIns="128016" rIns="11714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Fall 2020 (1</a:t>
          </a:r>
          <a:r>
            <a:rPr lang="en-US" sz="1800" b="1" kern="1200" baseline="30000"/>
            <a:t>st</a:t>
          </a:r>
          <a:r>
            <a:rPr lang="en-US" sz="1800" b="1" kern="1200"/>
            <a:t> Semester)</a:t>
          </a:r>
        </a:p>
      </dsp:txBody>
      <dsp:txXfrm rot="-10800000">
        <a:off x="0" y="1613538"/>
        <a:ext cx="1647172" cy="1057813"/>
      </dsp:txXfrm>
    </dsp:sp>
    <dsp:sp modelId="{615B745A-0100-4775-915F-D16F26A239B5}">
      <dsp:nvSpPr>
        <dsp:cNvPr id="0" name=""/>
        <dsp:cNvSpPr/>
      </dsp:nvSpPr>
      <dsp:spPr>
        <a:xfrm>
          <a:off x="1647172" y="1613538"/>
          <a:ext cx="4941518" cy="105781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37" tIns="165100" rIns="100237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16-week term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16 Credit Hours</a:t>
          </a:r>
        </a:p>
      </dsp:txBody>
      <dsp:txXfrm>
        <a:off x="1647172" y="1613538"/>
        <a:ext cx="4941518" cy="1057813"/>
      </dsp:txXfrm>
    </dsp:sp>
    <dsp:sp modelId="{23608AB7-AFCC-4CB0-87F8-01787C8BF975}">
      <dsp:nvSpPr>
        <dsp:cNvPr id="0" name=""/>
        <dsp:cNvSpPr/>
      </dsp:nvSpPr>
      <dsp:spPr>
        <a:xfrm rot="10800000">
          <a:off x="0" y="2004"/>
          <a:ext cx="1647172" cy="16274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7" tIns="128016" rIns="11714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Pre-Requisites</a:t>
          </a:r>
          <a:endParaRPr lang="en-US" sz="1800" kern="1200"/>
        </a:p>
      </dsp:txBody>
      <dsp:txXfrm rot="-10800000">
        <a:off x="0" y="2004"/>
        <a:ext cx="1647172" cy="1057813"/>
      </dsp:txXfrm>
    </dsp:sp>
    <dsp:sp modelId="{27063249-F533-4495-A8A2-C8510652B2A1}">
      <dsp:nvSpPr>
        <dsp:cNvPr id="0" name=""/>
        <dsp:cNvSpPr/>
      </dsp:nvSpPr>
      <dsp:spPr>
        <a:xfrm>
          <a:off x="1647172" y="2004"/>
          <a:ext cx="4941518" cy="105781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37" tIns="165100" rIns="100237" bIns="16510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Composition &amp; Rhetoric I (3 Credit Hours)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General Psychology (3 Credit Hours)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/>
            <a:t>*Must have prior to starting the program</a:t>
          </a:r>
        </a:p>
      </dsp:txBody>
      <dsp:txXfrm>
        <a:off x="1647172" y="2004"/>
        <a:ext cx="4941518" cy="1057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11ED6-5E2A-4E66-9B9C-AB81DDEDE346}">
      <dsp:nvSpPr>
        <dsp:cNvPr id="0" name=""/>
        <dsp:cNvSpPr/>
      </dsp:nvSpPr>
      <dsp:spPr>
        <a:xfrm>
          <a:off x="0" y="4827324"/>
          <a:ext cx="1628400" cy="105610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28016" rIns="1158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Spring 2021 Mini </a:t>
          </a:r>
        </a:p>
      </dsp:txBody>
      <dsp:txXfrm>
        <a:off x="0" y="4827324"/>
        <a:ext cx="1628400" cy="1056100"/>
      </dsp:txXfrm>
    </dsp:sp>
    <dsp:sp modelId="{1CDF869D-52DF-487F-ABE2-6F3119521145}">
      <dsp:nvSpPr>
        <dsp:cNvPr id="0" name=""/>
        <dsp:cNvSpPr/>
      </dsp:nvSpPr>
      <dsp:spPr>
        <a:xfrm>
          <a:off x="1628400" y="4827324"/>
          <a:ext cx="4885203" cy="105610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39700" rIns="9909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Short 3-week term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2 credit hours</a:t>
          </a:r>
        </a:p>
      </dsp:txBody>
      <dsp:txXfrm>
        <a:off x="1628400" y="4827324"/>
        <a:ext cx="4885203" cy="1056100"/>
      </dsp:txXfrm>
    </dsp:sp>
    <dsp:sp modelId="{882735ED-BCBA-4DB8-BACC-887CB21EF7A4}">
      <dsp:nvSpPr>
        <dsp:cNvPr id="0" name=""/>
        <dsp:cNvSpPr/>
      </dsp:nvSpPr>
      <dsp:spPr>
        <a:xfrm rot="10800000">
          <a:off x="0" y="3218883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28016" rIns="1158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Spring 2021 (2</a:t>
          </a:r>
          <a:r>
            <a:rPr lang="en-US" sz="1800" b="1" kern="1200" baseline="30000"/>
            <a:t>nd</a:t>
          </a:r>
          <a:r>
            <a:rPr lang="en-US" sz="1800" b="1" kern="1200"/>
            <a:t> Semester)</a:t>
          </a:r>
        </a:p>
      </dsp:txBody>
      <dsp:txXfrm rot="-10800000">
        <a:off x="0" y="3218883"/>
        <a:ext cx="1628400" cy="1055783"/>
      </dsp:txXfrm>
    </dsp:sp>
    <dsp:sp modelId="{844A0E9A-E69F-4779-818D-1644222243E4}">
      <dsp:nvSpPr>
        <dsp:cNvPr id="0" name=""/>
        <dsp:cNvSpPr/>
      </dsp:nvSpPr>
      <dsp:spPr>
        <a:xfrm>
          <a:off x="1628400" y="3218883"/>
          <a:ext cx="4885203" cy="105578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39700" rIns="9909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16-week term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17 credit hours</a:t>
          </a:r>
        </a:p>
      </dsp:txBody>
      <dsp:txXfrm>
        <a:off x="1628400" y="3218883"/>
        <a:ext cx="4885203" cy="1055783"/>
      </dsp:txXfrm>
    </dsp:sp>
    <dsp:sp modelId="{BEA591FB-AA77-46D0-9C4F-74E3BF09750F}">
      <dsp:nvSpPr>
        <dsp:cNvPr id="0" name=""/>
        <dsp:cNvSpPr/>
      </dsp:nvSpPr>
      <dsp:spPr>
        <a:xfrm rot="10800000">
          <a:off x="0" y="1610442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28016" rIns="1158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Fall 2020 (1</a:t>
          </a:r>
          <a:r>
            <a:rPr lang="en-US" sz="1800" b="1" kern="1200" baseline="30000"/>
            <a:t>st</a:t>
          </a:r>
          <a:r>
            <a:rPr lang="en-US" sz="1800" b="1" kern="1200"/>
            <a:t> Semester)</a:t>
          </a:r>
        </a:p>
      </dsp:txBody>
      <dsp:txXfrm rot="-10800000">
        <a:off x="0" y="1610442"/>
        <a:ext cx="1628400" cy="1055783"/>
      </dsp:txXfrm>
    </dsp:sp>
    <dsp:sp modelId="{6BE14BD8-BD42-49F2-B394-2FBD6ABF4132}">
      <dsp:nvSpPr>
        <dsp:cNvPr id="0" name=""/>
        <dsp:cNvSpPr/>
      </dsp:nvSpPr>
      <dsp:spPr>
        <a:xfrm>
          <a:off x="1628400" y="1610442"/>
          <a:ext cx="4885203" cy="105578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39700" rIns="9909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16-week term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16 credit hours</a:t>
          </a:r>
        </a:p>
      </dsp:txBody>
      <dsp:txXfrm>
        <a:off x="1628400" y="1610442"/>
        <a:ext cx="4885203" cy="1055783"/>
      </dsp:txXfrm>
    </dsp:sp>
    <dsp:sp modelId="{23C58CA8-DD3F-49F1-A64B-73B687C1FC93}">
      <dsp:nvSpPr>
        <dsp:cNvPr id="0" name=""/>
        <dsp:cNvSpPr/>
      </dsp:nvSpPr>
      <dsp:spPr>
        <a:xfrm rot="10800000">
          <a:off x="0" y="2000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28016" rIns="1158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Pre-/Co-Requisites</a:t>
          </a:r>
          <a:endParaRPr lang="en-US" sz="1800" b="1" kern="1200" dirty="0"/>
        </a:p>
      </dsp:txBody>
      <dsp:txXfrm rot="-10800000">
        <a:off x="0" y="2000"/>
        <a:ext cx="1628400" cy="1055783"/>
      </dsp:txXfrm>
    </dsp:sp>
    <dsp:sp modelId="{C4E2AF0E-4D6C-4E29-9F43-2B0EE32DB012}">
      <dsp:nvSpPr>
        <dsp:cNvPr id="0" name=""/>
        <dsp:cNvSpPr/>
      </dsp:nvSpPr>
      <dsp:spPr>
        <a:xfrm>
          <a:off x="1628400" y="2000"/>
          <a:ext cx="4885203" cy="105578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39700" rIns="9909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8 classes total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25 credit hours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/>
            <a:t>*Two </a:t>
          </a:r>
          <a:r>
            <a:rPr lang="en-US" sz="1100" i="1" kern="1200" dirty="0"/>
            <a:t>courses must be achieved before applying to </a:t>
          </a:r>
          <a:r>
            <a:rPr lang="en-US" sz="1100" i="1" kern="1200" dirty="0" smtClean="0"/>
            <a:t>program (ENGL1301 &amp; PSYC2301)</a:t>
          </a:r>
          <a:endParaRPr lang="en-US" sz="1100" i="1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/>
            <a:t>*All courses must be completed before applying to graduation</a:t>
          </a:r>
        </a:p>
      </dsp:txBody>
      <dsp:txXfrm>
        <a:off x="1628400" y="2000"/>
        <a:ext cx="4885203" cy="1055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DA413-C1EC-41E2-920D-F7E47CFE0F1C}">
      <dsp:nvSpPr>
        <dsp:cNvPr id="0" name=""/>
        <dsp:cNvSpPr/>
      </dsp:nvSpPr>
      <dsp:spPr>
        <a:xfrm>
          <a:off x="0" y="3595070"/>
          <a:ext cx="10515600" cy="117998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All applicants must have a cumulative GPA of 2.0 or higher</a:t>
          </a:r>
        </a:p>
      </dsp:txBody>
      <dsp:txXfrm>
        <a:off x="0" y="3595070"/>
        <a:ext cx="10515600" cy="1179982"/>
      </dsp:txXfrm>
    </dsp:sp>
    <dsp:sp modelId="{98F17961-8AAB-4CBA-9E7D-C4501D41F75D}">
      <dsp:nvSpPr>
        <dsp:cNvPr id="0" name=""/>
        <dsp:cNvSpPr/>
      </dsp:nvSpPr>
      <dsp:spPr>
        <a:xfrm rot="10800000">
          <a:off x="0" y="1797957"/>
          <a:ext cx="10515600" cy="1814812"/>
        </a:xfrm>
        <a:prstGeom prst="upArrowCallout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Submit Program Application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To </a:t>
          </a:r>
          <a:r>
            <a:rPr lang="en-US" sz="16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dental@grayson.edu</a:t>
          </a:r>
          <a:r>
            <a:rPr lang="en-US" sz="1600" kern="1200"/>
            <a:t> </a:t>
          </a:r>
          <a:endParaRPr lang="en-US" sz="1600" kern="1200" dirty="0"/>
        </a:p>
      </dsp:txBody>
      <dsp:txXfrm rot="-10800000">
        <a:off x="0" y="1797957"/>
        <a:ext cx="10515600" cy="636999"/>
      </dsp:txXfrm>
    </dsp:sp>
    <dsp:sp modelId="{1444C683-555C-4E50-BC8E-F4EA0694448B}">
      <dsp:nvSpPr>
        <dsp:cNvPr id="0" name=""/>
        <dsp:cNvSpPr/>
      </dsp:nvSpPr>
      <dsp:spPr>
        <a:xfrm>
          <a:off x="1283" y="2434956"/>
          <a:ext cx="2102606" cy="542629"/>
        </a:xfrm>
        <a:prstGeom prst="rect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All unofficial transcripts, including High School &amp;/or College</a:t>
          </a:r>
          <a:endParaRPr lang="en-US" sz="1200" kern="1200" dirty="0"/>
        </a:p>
      </dsp:txBody>
      <dsp:txXfrm>
        <a:off x="1283" y="2434956"/>
        <a:ext cx="2102606" cy="542629"/>
      </dsp:txXfrm>
    </dsp:sp>
    <dsp:sp modelId="{AA5148E8-8199-4A6C-A31B-C066BCEAE446}">
      <dsp:nvSpPr>
        <dsp:cNvPr id="0" name=""/>
        <dsp:cNvSpPr/>
      </dsp:nvSpPr>
      <dsp:spPr>
        <a:xfrm>
          <a:off x="2103890" y="2434956"/>
          <a:ext cx="2102606" cy="542629"/>
        </a:xfrm>
        <a:prstGeom prst="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College Placement Scores (ex. TSI, ACT, SAT, </a:t>
          </a:r>
          <a:r>
            <a:rPr lang="en-US" sz="1200" kern="1200" dirty="0" err="1" smtClean="0"/>
            <a:t>etc</a:t>
          </a:r>
          <a:r>
            <a:rPr lang="en-US" sz="1200" kern="1200" dirty="0" smtClean="0"/>
            <a:t>)</a:t>
          </a:r>
          <a:endParaRPr lang="en-US" sz="1200" kern="1200" dirty="0"/>
        </a:p>
      </dsp:txBody>
      <dsp:txXfrm>
        <a:off x="2103890" y="2434956"/>
        <a:ext cx="2102606" cy="542629"/>
      </dsp:txXfrm>
    </dsp:sp>
    <dsp:sp modelId="{B8305D79-51DB-4A22-91E1-93860D1BE5A5}">
      <dsp:nvSpPr>
        <dsp:cNvPr id="0" name=""/>
        <dsp:cNvSpPr/>
      </dsp:nvSpPr>
      <dsp:spPr>
        <a:xfrm>
          <a:off x="4206496" y="2434956"/>
          <a:ext cx="2102606" cy="542629"/>
        </a:xfrm>
        <a:prstGeom prst="rect">
          <a:avLst/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Immunization Records</a:t>
          </a:r>
        </a:p>
      </dsp:txBody>
      <dsp:txXfrm>
        <a:off x="4206496" y="2434956"/>
        <a:ext cx="2102606" cy="542629"/>
      </dsp:txXfrm>
    </dsp:sp>
    <dsp:sp modelId="{38605DCF-80D6-4B94-A497-48CD563B39F4}">
      <dsp:nvSpPr>
        <dsp:cNvPr id="0" name=""/>
        <dsp:cNvSpPr/>
      </dsp:nvSpPr>
      <dsp:spPr>
        <a:xfrm>
          <a:off x="6309103" y="2434956"/>
          <a:ext cx="2102606" cy="542629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Application Form  (page 8</a:t>
          </a:r>
          <a:r>
            <a:rPr lang="en-US" sz="1200" kern="1200" dirty="0" smtClean="0"/>
            <a:t>)</a:t>
          </a:r>
          <a:endParaRPr lang="en-US" sz="1200" kern="1200" dirty="0"/>
        </a:p>
      </dsp:txBody>
      <dsp:txXfrm>
        <a:off x="6309103" y="2434956"/>
        <a:ext cx="2102606" cy="542629"/>
      </dsp:txXfrm>
    </dsp:sp>
    <dsp:sp modelId="{CC5BD476-D568-4544-BC17-88FF75DCA9A2}">
      <dsp:nvSpPr>
        <dsp:cNvPr id="0" name=""/>
        <dsp:cNvSpPr/>
      </dsp:nvSpPr>
      <dsp:spPr>
        <a:xfrm>
          <a:off x="8411709" y="2434956"/>
          <a:ext cx="2102606" cy="54262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Drug Screen Consent Form</a:t>
          </a:r>
        </a:p>
      </dsp:txBody>
      <dsp:txXfrm>
        <a:off x="8411709" y="2434956"/>
        <a:ext cx="2102606" cy="542629"/>
      </dsp:txXfrm>
    </dsp:sp>
    <dsp:sp modelId="{342E93EF-781D-42C4-8853-FB9F85728238}">
      <dsp:nvSpPr>
        <dsp:cNvPr id="0" name=""/>
        <dsp:cNvSpPr/>
      </dsp:nvSpPr>
      <dsp:spPr>
        <a:xfrm rot="10800000">
          <a:off x="0" y="844"/>
          <a:ext cx="10515600" cy="1814812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Apply to Grayson </a:t>
          </a:r>
          <a:r>
            <a:rPr lang="en-US" sz="1800" b="1" kern="1200" dirty="0" smtClean="0"/>
            <a:t>College &amp; be fully admitted to the College</a:t>
          </a: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</a:t>
          </a:r>
          <a:r>
            <a:rPr lang="en-US" sz="1800" kern="12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www.grayson.edu</a:t>
          </a:r>
          <a:r>
            <a:rPr lang="en-US" sz="1800" kern="1200" dirty="0"/>
            <a:t> </a:t>
          </a:r>
        </a:p>
      </dsp:txBody>
      <dsp:txXfrm rot="10800000">
        <a:off x="0" y="844"/>
        <a:ext cx="10515600" cy="1179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7ACCD-9F16-4252-B5E0-0BF5DC6C0A08}">
      <dsp:nvSpPr>
        <dsp:cNvPr id="0" name=""/>
        <dsp:cNvSpPr/>
      </dsp:nvSpPr>
      <dsp:spPr>
        <a:xfrm>
          <a:off x="345974" y="0"/>
          <a:ext cx="5896743" cy="589674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1EDA3-44A1-4BDA-8767-827D211D3C0C}">
      <dsp:nvSpPr>
        <dsp:cNvPr id="0" name=""/>
        <dsp:cNvSpPr/>
      </dsp:nvSpPr>
      <dsp:spPr>
        <a:xfrm>
          <a:off x="906164" y="560190"/>
          <a:ext cx="2299729" cy="22997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Dental Assisting Department admits a class of up to 24 students every Fall semester</a:t>
          </a:r>
        </a:p>
      </dsp:txBody>
      <dsp:txXfrm>
        <a:off x="1018428" y="672454"/>
        <a:ext cx="2075201" cy="2075201"/>
      </dsp:txXfrm>
    </dsp:sp>
    <dsp:sp modelId="{A25AE08A-2873-4F1A-80C5-5F2D5E230DC3}">
      <dsp:nvSpPr>
        <dsp:cNvPr id="0" name=""/>
        <dsp:cNvSpPr/>
      </dsp:nvSpPr>
      <dsp:spPr>
        <a:xfrm>
          <a:off x="3382796" y="560190"/>
          <a:ext cx="2299729" cy="229972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All applicants will be ranked in order of most academically prepared</a:t>
          </a:r>
        </a:p>
      </dsp:txBody>
      <dsp:txXfrm>
        <a:off x="3495060" y="672454"/>
        <a:ext cx="2075201" cy="2075201"/>
      </dsp:txXfrm>
    </dsp:sp>
    <dsp:sp modelId="{3B214946-D14F-4FF7-B1A4-6643C1C93D07}">
      <dsp:nvSpPr>
        <dsp:cNvPr id="0" name=""/>
        <dsp:cNvSpPr/>
      </dsp:nvSpPr>
      <dsp:spPr>
        <a:xfrm>
          <a:off x="906164" y="3036822"/>
          <a:ext cx="2299729" cy="229972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Department will email all applicants their admissions decision</a:t>
          </a:r>
        </a:p>
      </dsp:txBody>
      <dsp:txXfrm>
        <a:off x="1018428" y="3149086"/>
        <a:ext cx="2075201" cy="2075201"/>
      </dsp:txXfrm>
    </dsp:sp>
    <dsp:sp modelId="{CCB932AF-2A90-48AE-A257-EF9471A4520B}">
      <dsp:nvSpPr>
        <dsp:cNvPr id="0" name=""/>
        <dsp:cNvSpPr/>
      </dsp:nvSpPr>
      <dsp:spPr>
        <a:xfrm>
          <a:off x="3382796" y="3036822"/>
          <a:ext cx="2299729" cy="229972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Priority is given to applications submitted by June</a:t>
          </a:r>
        </a:p>
      </dsp:txBody>
      <dsp:txXfrm>
        <a:off x="3495060" y="3149086"/>
        <a:ext cx="2075201" cy="2075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B8DB-84E0-4C07-B593-86ECA52A0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68EF9-3A35-4FB3-B6D5-765001760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B2236-3A20-4248-B00B-D746EF2A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011D1-D057-44B4-9B51-7D4BE9A5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8EE69-FDCB-441B-84D5-1B4A7548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86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E9EF-2D09-442E-B9BA-FECFD4C9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5C3BF-A8C9-473E-B50A-DBD939E53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57198-BE9C-4775-B22E-E1C5BD49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867F4-35EF-424B-9C6B-83E21B17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88644-25F7-46F4-B151-59A81F65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846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6FF98-0D3A-4C2C-BB71-080E4375C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9675A-555E-4650-9D42-C250EAC3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0B88-A3A3-4542-9838-55A53286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8B23B-91F1-4E4A-8DEC-61410A5C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FBF6-FE7B-4852-8DEB-922E5F50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50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9CDD-4D0F-42FE-B32A-A0589249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1BFFD-0C7D-4DB7-9ABE-815845F21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13860-6AF6-4E32-98C8-82025D22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4A4F5-4686-4F22-9369-32CD5C96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F336-BB0E-46A9-B245-E0843A9E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6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6B4F-7510-40DE-817D-7F34C648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78CBB-FEDA-4140-8A2B-1D4DD3F18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3830D-6628-41B7-ADF5-6E9DD168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83758-6BF0-4847-839D-644595B5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9BC78-75BD-4A0B-A6D1-BF41EEFA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029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4F28-18F5-4736-9CB2-5294E0C6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2FEBE-3B96-4F7F-88BC-271A189FE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AA356-4EBE-4BCA-9C0B-B93EE32EF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E33CC-BA91-43ED-A2B5-E4D57505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83AF-811E-427D-8652-608B2E97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36EE1-2C5B-4435-8060-B2AAA6F9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16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CF39-ACC2-4912-8202-49289E88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AFD3C-35CC-44CB-8820-4F7679E0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206B9-18B9-44B4-924F-735D36B19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DF3F9-257E-415D-A001-B91310D83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B054C-A09E-4149-8AC1-A328D0E45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20B9C-0D48-475A-8167-1D0972E0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B4845-79DD-4AD2-88B8-24E68D2F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269E78-CA26-468E-9339-A60BCB84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467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BA28-548E-4255-A4CC-1FF8875B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70EAA-3EB9-48DC-AFF8-35340CE1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5116C-CE3E-45B9-9977-3AC61A44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FB3D7-AC29-43E4-8F4C-BC65C1BC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637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0D4A3-4174-4F3A-9639-F28FD50C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E2AD7-EFEB-44F6-9988-FD6BB0F2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2D97E-D9CC-49F6-83F0-72A44BDF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560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CE7E7-EE79-4AF3-8BBE-01E99312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07D80-0A4B-45BE-BB7C-D0484ED0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B4482-E6F9-46AB-8130-211B480FA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4E36C-B9EF-478B-92A7-651973BC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99C09-77BB-486F-A35E-7BB55CE7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F89EB-55DB-4737-A0AD-E0E2F5CC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153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86C7-7F61-4A2D-BA07-D7B8E06A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BE92F-4C7D-4FF1-9FDB-D11A10FC0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F7865-1D26-4C34-88B9-0014E9B72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2406C-663B-4482-BEAB-D7B3E1CB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B44EA-A2DC-4C40-9811-3DB4FD4E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84458-111C-402F-B446-3CE84413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708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835A0-8B4F-4298-AD42-053EF339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44758-1FCF-4590-97F2-7790A32D8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8FF90-E53D-433D-ABA5-2D1B20341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7B00-74B2-4908-B837-E87D0C56E03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E074-209D-4FCE-8D9D-B26337715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34051-C206-4759-94ED-E8FBE0673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10152-420A-4937-8E76-8FFB3CF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nursing@grayso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rathfonb@grayson.edu" TargetMode="External"/><Relationship Id="rId7" Type="http://schemas.openxmlformats.org/officeDocument/2006/relationships/hyperlink" Target="mailto:hancet@grayson.edu" TargetMode="External"/><Relationship Id="rId2" Type="http://schemas.openxmlformats.org/officeDocument/2006/relationships/hyperlink" Target="mailto:hillj@grayso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visingcounseling.as.me/CassandraTovar" TargetMode="External"/><Relationship Id="rId5" Type="http://schemas.openxmlformats.org/officeDocument/2006/relationships/hyperlink" Target="mailto:tovarc@grayson.edu" TargetMode="External"/><Relationship Id="rId4" Type="http://schemas.openxmlformats.org/officeDocument/2006/relationships/hyperlink" Target="https://advisingcounseling.as.me/BeckiRathf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dental@grayson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7A4841-F344-4673-A7FF-725E98309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Dental Assisting Information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DE941-1E38-46E8-993C-BF97E970B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Grayson College Dental Assisting Program</a:t>
            </a:r>
          </a:p>
          <a:p>
            <a:r>
              <a:rPr lang="en-US" sz="1500">
                <a:solidFill>
                  <a:srgbClr val="FFFFFF"/>
                </a:solidFill>
              </a:rPr>
              <a:t>Information for Fall 2020 Admissions Period</a:t>
            </a:r>
          </a:p>
        </p:txBody>
      </p:sp>
    </p:spTree>
    <p:extLst>
      <p:ext uri="{BB962C8B-B14F-4D97-AF65-F5344CB8AC3E}">
        <p14:creationId xmlns:p14="http://schemas.microsoft.com/office/powerpoint/2010/main" val="39856777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833CE5-4546-483D-8098-A89951C88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E4CD3-88CC-4A93-ACA9-5ECA56FB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>
            <a:normAutofit/>
          </a:bodyPr>
          <a:lstStyle/>
          <a:p>
            <a:r>
              <a:rPr lang="en-US" sz="2800" dirty="0"/>
              <a:t>Acceptance Documents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"/>
            <a:ext cx="4355787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14E3629F-0D47-4B50-A047-E589DB8B7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8559" y="1539666"/>
            <a:ext cx="3778666" cy="3778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46485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F24C4-581D-4013-B7A9-26FA868C6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551558"/>
            <a:ext cx="5847780" cy="33478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/>
              <a:t>When an acceptance letter is received, instructions for the following will be included in the letter: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TB test to be completed and documentation turned in prior to FIRST DAY OF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CPR Certification for BLS Healthcare Provider (American Red Cross or American Heart Association) must be completed prior to FIRST DAY OF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Dental Examination must be completed prior to FIRST DAY OF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Pass a urine drug screen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/>
              <a:t>Pass a criminal background check.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5807142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E7A6C-E46A-4B4C-8B26-3EAF0936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4000" b="1" dirty="0"/>
              <a:t>Thank You for Watching!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294E-E4C7-419A-A378-975C0513B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Please email </a:t>
            </a:r>
            <a:r>
              <a:rPr lang="en-US" sz="2400" dirty="0">
                <a:hlinkClick r:id="rId2"/>
              </a:rPr>
              <a:t>dental@grayson.edu</a:t>
            </a:r>
            <a:r>
              <a:rPr lang="en-US" sz="2400" dirty="0"/>
              <a:t> for additional information or to request the information packet.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We look forward to connecting with you!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Graphic 6" descr="Email">
            <a:extLst>
              <a:ext uri="{FF2B5EF4-FFF2-40B4-BE49-F238E27FC236}">
                <a16:creationId xmlns:a16="http://schemas.microsoft.com/office/drawing/2014/main" id="{75C70B91-FB39-4DD3-87DC-3EF93F5BD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199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AF0F2-2FBB-47BC-9CA1-4658EC82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Science Advising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8E2E0-51CB-4C0B-B582-C79A52D8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557561"/>
            <a:ext cx="3427283" cy="5921298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/>
              <a:t>Jennifer Hill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Health Science Admissions &amp; Advising Office Administrative Assistant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903-415-2520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hillj@grayson.edu</a:t>
            </a:r>
            <a:r>
              <a:rPr lang="en-US" sz="3800" dirty="0">
                <a:solidFill>
                  <a:srgbClr val="00B0F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Application Information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/>
              <a:t>Becki </a:t>
            </a:r>
            <a:r>
              <a:rPr lang="en-US" sz="4500" b="1" dirty="0" err="1"/>
              <a:t>Rathfon</a:t>
            </a:r>
            <a:endParaRPr lang="en-US" sz="45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Health Science Admission &amp; Advising Specialist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rathfonb@grayson.edu</a:t>
            </a:r>
            <a:r>
              <a:rPr lang="en-US" sz="3800" dirty="0">
                <a:solidFill>
                  <a:srgbClr val="00B0F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https://advisingcounseling.as.me/BeckiRathfon</a:t>
            </a:r>
            <a:endParaRPr lang="en-US" sz="3800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Appointment Hours M-F 2pm-4pm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Walk-In Hours M-F 9am -11:30am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/>
              <a:t>Cassandra Tovar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Health Science Admission &amp; Advising Specialist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tovarc@grayson.edu</a:t>
            </a:r>
            <a:r>
              <a:rPr lang="en-US" sz="3800" dirty="0">
                <a:solidFill>
                  <a:srgbClr val="00B0F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https://advisingcounseling.as.me/CassandraTovar</a:t>
            </a:r>
            <a:r>
              <a:rPr lang="en-US" sz="3800" dirty="0">
                <a:solidFill>
                  <a:srgbClr val="00B0F0"/>
                </a:solidFill>
              </a:rPr>
              <a:t> 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Appointment Hours M-F 9am -11:30am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Walk-In Hours M-F 2pm-4pm</a:t>
            </a:r>
          </a:p>
          <a:p>
            <a:endParaRPr lang="en-US" sz="1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C4B41FF-95AA-49E8-8A61-760E856F5A14}"/>
              </a:ext>
            </a:extLst>
          </p:cNvPr>
          <p:cNvSpPr txBox="1"/>
          <p:nvPr/>
        </p:nvSpPr>
        <p:spPr>
          <a:xfrm>
            <a:off x="8451604" y="557561"/>
            <a:ext cx="3591713" cy="521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Tonya </a:t>
            </a:r>
            <a:r>
              <a:rPr lang="en-US" b="1" dirty="0" err="1"/>
              <a:t>Hance</a:t>
            </a:r>
            <a:r>
              <a:rPr lang="en-US" b="1" dirty="0"/>
              <a:t>, Program Director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Program Related Questions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hancet@grayson.edu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11C29-A0AE-4BA6-86F8-8B4E070548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4441" y="2099265"/>
            <a:ext cx="2098249" cy="250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60567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7D4D6-7712-465A-9FF9-D17DFFF9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Information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D544-92FC-47EF-80BF-237FF1FBB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Please email </a:t>
            </a:r>
            <a:r>
              <a:rPr lang="en-US" sz="1900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dental@grayson.edu</a:t>
            </a:r>
            <a:r>
              <a:rPr lang="en-US" sz="1900" dirty="0">
                <a:solidFill>
                  <a:srgbClr val="92D050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to request the Information Packet for the dental assisting programs if you have not already done so.</a:t>
            </a:r>
          </a:p>
          <a:p>
            <a:r>
              <a:rPr lang="en-US" sz="1900" dirty="0">
                <a:solidFill>
                  <a:schemeClr val="tx1"/>
                </a:solidFill>
              </a:rPr>
              <a:t>The information packet contains the application needed to apply to the selected dental program(certificate or associate’s program) </a:t>
            </a:r>
            <a:r>
              <a:rPr lang="en-US" sz="1900" i="1" dirty="0">
                <a:solidFill>
                  <a:schemeClr val="tx1"/>
                </a:solidFill>
              </a:rPr>
              <a:t>and</a:t>
            </a:r>
            <a:r>
              <a:rPr lang="en-US" sz="1900" dirty="0">
                <a:solidFill>
                  <a:schemeClr val="tx1"/>
                </a:solidFill>
              </a:rPr>
              <a:t> detailed application, eligibility, and admissions requirements. 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086D92-5122-4AA7-AE1D-F611D207F82C}"/>
              </a:ext>
            </a:extLst>
          </p:cNvPr>
          <p:cNvSpPr txBox="1">
            <a:spLocks/>
          </p:cNvSpPr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0" indent="-342900">
              <a:lnSpc>
                <a:spcPct val="90000"/>
              </a:lnSpc>
              <a:buClr>
                <a:srgbClr val="00B0F0"/>
              </a:buClr>
              <a:buSzPct val="96000"/>
              <a:buFont typeface="Wingdings" panose="05000000000000000000" pitchFamily="2" charset="2"/>
              <a:buChar char="ü"/>
            </a:pPr>
            <a:r>
              <a:rPr lang="en-US" sz="1900" dirty="0"/>
              <a:t>Applicants must ensure they are reviewing the most up-to-date information packet as policies and procedures are subject to change.</a:t>
            </a:r>
          </a:p>
          <a:p>
            <a:pPr marL="297180" indent="-342900">
              <a:lnSpc>
                <a:spcPct val="90000"/>
              </a:lnSpc>
              <a:buClr>
                <a:srgbClr val="00B0F0"/>
              </a:buClr>
              <a:buSzPct val="96000"/>
              <a:buFont typeface="Wingdings" panose="05000000000000000000" pitchFamily="2" charset="2"/>
              <a:buChar char="ü"/>
            </a:pPr>
            <a:r>
              <a:rPr lang="en-US" sz="1900" dirty="0"/>
              <a:t>Please note this video is only a BRIEF OVERVIEW of the requirements to apply to </a:t>
            </a:r>
            <a:r>
              <a:rPr lang="en-US" sz="1900" dirty="0" smtClean="0"/>
              <a:t>the Dental Assisting program</a:t>
            </a:r>
            <a:r>
              <a:rPr lang="en-US" sz="1900" dirty="0"/>
              <a:t>, for a FULL OVERVIEW of the requirements, applicants must read the entire information packet thoroughly.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9326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6FFC4-FFC3-4B00-A289-DF9F67CA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Programs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ECECF1-4075-4E11-B618-7468A8453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88336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5577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6F39C2-8746-4599-843B-CED156C40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4444163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0770B-5A9A-43DC-956F-6325752E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11" y="767258"/>
            <a:ext cx="3209335" cy="5323484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Fall 2020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Important Deadlines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831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76DBB9-3253-4BD3-B4D2-BC9F05A6E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638084"/>
              </p:ext>
            </p:extLst>
          </p:nvPr>
        </p:nvGraphicFramePr>
        <p:xfrm>
          <a:off x="5242917" y="1005298"/>
          <a:ext cx="6422901" cy="508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6232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015CA-8138-45F5-800C-8909F73D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Dental Assisting Certificate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1168CA-879D-4AF5-A99D-F996E5567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33015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5342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7733C-0B6B-4A46-8C9F-162F51C5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Dental Assisting Associate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0B2EA4-A66F-4186-8506-7F0FA392B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8378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2620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F350-1B12-4E8D-9229-D33BE789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122755-9DB5-4FC2-85AD-1049B64DD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107841"/>
              </p:ext>
            </p:extLst>
          </p:nvPr>
        </p:nvGraphicFramePr>
        <p:xfrm>
          <a:off x="838200" y="1825624"/>
          <a:ext cx="10515600" cy="477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7445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20A21-D62E-4B68-A067-E53FA97B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Admission &amp; Selection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944143-5D0F-4FEC-B022-F5A166F31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47028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321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587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Dental Assisting Information Session</vt:lpstr>
      <vt:lpstr>Health Science Advising Office</vt:lpstr>
      <vt:lpstr>Information Packet</vt:lpstr>
      <vt:lpstr>Programs Overview</vt:lpstr>
      <vt:lpstr>Fall 2020 Important Deadlines</vt:lpstr>
      <vt:lpstr>Dental Assisting Certificate</vt:lpstr>
      <vt:lpstr>Dental Assisting Associate</vt:lpstr>
      <vt:lpstr>Application Process</vt:lpstr>
      <vt:lpstr>Admission &amp; Selection</vt:lpstr>
      <vt:lpstr>Acceptance Documents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Assisting Information Session</dc:title>
  <dc:creator>Tovar, Cassandra</dc:creator>
  <cp:lastModifiedBy>Becky Rathfon</cp:lastModifiedBy>
  <cp:revision>4</cp:revision>
  <dcterms:created xsi:type="dcterms:W3CDTF">2020-03-30T20:09:31Z</dcterms:created>
  <dcterms:modified xsi:type="dcterms:W3CDTF">2020-03-31T17:42:16Z</dcterms:modified>
</cp:coreProperties>
</file>