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7" r:id="rId10"/>
    <p:sldId id="376" r:id="rId11"/>
    <p:sldId id="257" r:id="rId12"/>
    <p:sldId id="276" r:id="rId13"/>
    <p:sldId id="388" r:id="rId14"/>
    <p:sldId id="280" r:id="rId15"/>
    <p:sldId id="281" r:id="rId16"/>
    <p:sldId id="287" r:id="rId17"/>
    <p:sldId id="298" r:id="rId18"/>
    <p:sldId id="305" r:id="rId19"/>
    <p:sldId id="312" r:id="rId20"/>
    <p:sldId id="313" r:id="rId21"/>
    <p:sldId id="386" r:id="rId22"/>
    <p:sldId id="389" r:id="rId23"/>
    <p:sldId id="3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9" autoAdjust="0"/>
    <p:restoredTop sz="94645"/>
  </p:normalViewPr>
  <p:slideViewPr>
    <p:cSldViewPr snapToGrid="0" snapToObjects="1">
      <p:cViewPr varScale="1">
        <p:scale>
          <a:sx n="111" d="100"/>
          <a:sy n="111" d="100"/>
        </p:scale>
        <p:origin x="216" y="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0047-BA9E-874C-BAF5-8F5FCDBD5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A4D56-542F-0742-8189-3D2A986D7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FB87E-4BE4-B74F-8663-DB55DCD7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37955-F996-1A4C-A47E-999CE77E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B94D-ABC5-AC46-BE79-3CFBCC86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0DB3-DB7B-B944-B3EE-4EC97C0F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A0E5A-5BA0-894D-B344-EF35A7B19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B4309-6072-BE46-8D40-19B2F65E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3F66-40B6-5745-84F8-93811EA4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8A3D-D5E0-644F-8D36-D1BE9803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9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2343F-D2EA-6743-9C5F-A9E49E5C0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661B4-CA91-7B42-86A9-817E7BF5B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7D46-BAEF-2649-868B-A00709DC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42075-E81C-ED4A-BF7D-F79F109D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C8A95-19F7-C945-9058-A02A4704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630C-3890-B64A-83B0-0D96F1F8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EF259-18E2-2F40-AF39-CFCB9ED73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0C05-EBC7-7641-902B-561CD502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2E694-9923-E546-9663-02AB787C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9CEB9-00B9-6C4C-8DEC-EEBE9E8B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9400-BA30-9247-899C-C13F2D96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F8E60-08BF-2A4C-9454-6E6978B7E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9B0A-C4F5-7449-B003-24BD0AA4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10985-107C-8D4D-ABF8-6670B235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77931-F2DB-0F4F-8FB6-22506F7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B99B-A0CB-3049-8829-53271809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9884-015C-2147-BEEC-2131D7A84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8A702-D386-AB48-A311-D4B20EC0A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B3FE7-C2D7-2C4B-B840-1414ED16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F1C97-924C-9143-90C5-E5D8DCE9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291E6-4FBD-5643-A7C8-9866E046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EDCD-F1E6-F04B-B06C-FB31D397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C14A-8BF5-3B4C-96FF-81E17EAC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2725E-96D6-064C-93BA-6B29BD000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8D6D4-7D84-D544-9F51-A4F78141F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A5F46-FA89-9940-8E4B-038815BDA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0176A-45C1-924B-BA21-0EE25A83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B57C9-A2EA-594D-9329-9128EED9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A5F92-90FB-D94C-83E4-0D6AB809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252-49D5-4048-B661-2614351D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F2201-F48B-F74E-94F6-1EF8DBD9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C75C8-5193-6548-BBD4-23CE8E6F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2E161-8D0F-5447-B6D2-00911113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C40D9-AD37-624E-9955-F345D3A1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BED84-B52F-0345-ACEF-26CC0E1E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E967-A3F9-334D-8C71-0E2D18A6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18DE-5FBA-E749-B22A-705C208F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81F0B-550B-204B-B0EB-A57466B8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AA57E-9157-B648-B473-D41D25C75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2C354-5175-8C4F-A11A-9D5B778C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2912A-6AE2-0B4E-96DC-79DCFAE3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F7C58-7EEE-924A-8667-991F3855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9F23-22AB-2B4E-86BB-D7A75E0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8EA97-9E8E-0B4A-84A7-72178C4FC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AD59A-2866-1647-82FA-9EC97111E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713F4-AEBB-584E-807B-E13CEE92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924A4-3D15-3F4A-B3C3-29D53819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081CC-BDAE-2F45-B47C-FA10C100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9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9F6CF-4BB8-7F4E-B173-5D0CF864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8ECD3-95A7-B04A-B614-65B7CBEC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F40C-5ACF-C547-B4D6-3E7863A0F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5E8C-4E37-D44B-8FF1-6D977413FDCC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1213-219B-D74E-BA3B-6DCF08FDB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1DA0C-2520-BC4E-A699-7E5753173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010-62F7-444C-9702-01772293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1062-021F-CF48-AB8C-CC234E66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A2FC-0609-2748-94B0-D1393ADE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416B52-8512-394F-89D8-E1368F090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SACSCOC UPDATE</a:t>
            </a:r>
            <a:b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Debbie Smarr</a:t>
            </a:r>
          </a:p>
        </p:txBody>
      </p:sp>
    </p:spTree>
    <p:extLst>
      <p:ext uri="{BB962C8B-B14F-4D97-AF65-F5344CB8AC3E}">
        <p14:creationId xmlns:p14="http://schemas.microsoft.com/office/powerpoint/2010/main" val="4016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A2FC-0609-2748-94B0-D1393ADE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416B52-8512-394F-89D8-E1368F09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CLUB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8BA2F-AEAA-9544-95E6-231D3621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2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notable things that you’re proud of as a member of the Grayson College team?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GRATITUDE EXERCISE</a:t>
            </a:r>
            <a:endParaRPr lang="en-US" dirty="0"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62771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0270" y="1556684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Building Projects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Distillery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Success Center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Affairs Building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Science Remodel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Assessment/West Campus Extension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Programs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 to BSN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of Science in Agriculture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228600" y="36512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PURSUITS</a:t>
            </a:r>
            <a:endParaRPr lang="en-US" dirty="0"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18011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614E7-E152-9844-B9CB-0371CEA2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-22227" y="365125"/>
            <a:ext cx="122031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PRIORITIES</a:t>
            </a:r>
            <a:endParaRPr lang="en-US" dirty="0"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merican Typewriter"/>
              <a:cs typeface="American Typewrit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2623" y="2082756"/>
            <a:ext cx="12422529" cy="1549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82623" y="3517151"/>
            <a:ext cx="12422529" cy="996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623" y="4513941"/>
            <a:ext cx="12422529" cy="1047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82623" y="1454769"/>
            <a:ext cx="12422529" cy="1047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35513"/>
            <a:ext cx="10515600" cy="435133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ahoma"/>
                <a:cs typeface="Tahoma"/>
              </a:rPr>
              <a:t>Build A Welcoming Culture</a:t>
            </a:r>
          </a:p>
          <a:p>
            <a:pPr marL="0" indent="0">
              <a:buNone/>
            </a:pP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ahoma"/>
                <a:cs typeface="Tahoma"/>
              </a:rPr>
              <a:t>Transform More Lives</a:t>
            </a:r>
          </a:p>
          <a:p>
            <a:pPr marL="0" indent="0">
              <a:buNone/>
            </a:pP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ahoma"/>
                <a:cs typeface="Tahoma"/>
              </a:rPr>
              <a:t>Lean In To Student Success</a:t>
            </a:r>
          </a:p>
          <a:p>
            <a:pPr marL="0" indent="0">
              <a:buNone/>
            </a:pP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Tahoma"/>
                <a:cs typeface="Tahoma"/>
              </a:rPr>
              <a:t>Remove Barriers</a:t>
            </a:r>
          </a:p>
          <a:p>
            <a:pPr marL="0" indent="0">
              <a:buNone/>
            </a:pP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17320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1" y="-91948"/>
            <a:ext cx="12422529" cy="1549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1696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A WELCOMING 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Academy Training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Clarity around Student Experience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Names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Badges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Greeter in Student Services During Rush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 for Success Coaches During Non-Rush Times </a:t>
            </a:r>
          </a:p>
        </p:txBody>
      </p:sp>
    </p:spTree>
    <p:extLst>
      <p:ext uri="{BB962C8B-B14F-4D97-AF65-F5344CB8AC3E}">
        <p14:creationId xmlns:p14="http://schemas.microsoft.com/office/powerpoint/2010/main" val="140795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614E7-E152-9844-B9CB-0371CEA2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2526"/>
            <a:ext cx="10515600" cy="4351338"/>
          </a:xfrm>
          <a:ln>
            <a:noFill/>
          </a:ln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Collegiate Academy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Bridge Scholarship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Admissions Efforts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GC Application for Admission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Robust Communication Plan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Aid Completion in HS’s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Reinstitute Mandatory Orientation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Residence Hall Use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Engagement with ISD Partners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True Transfer Partnerships- SB25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Expansion of AEL into Collin County</a:t>
            </a:r>
          </a:p>
          <a:p>
            <a:pPr>
              <a:lnSpc>
                <a:spcPct val="100000"/>
              </a:lnSpc>
            </a:pPr>
            <a:endParaRPr lang="en-US" sz="24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1" y="-451858"/>
            <a:ext cx="12422529" cy="1549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Hebrew Scholar"/>
              <a:cs typeface="Arial Hebrew Scholar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-1" y="1921"/>
            <a:ext cx="12180887" cy="1325563"/>
          </a:xfrm>
        </p:spPr>
        <p:txBody>
          <a:bodyPr/>
          <a:lstStyle/>
          <a:p>
            <a:pPr algn="ctr"/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 MORE LIVES</a:t>
            </a:r>
          </a:p>
        </p:txBody>
      </p:sp>
    </p:spTree>
    <p:extLst>
      <p:ext uri="{BB962C8B-B14F-4D97-AF65-F5344CB8AC3E}">
        <p14:creationId xmlns:p14="http://schemas.microsoft.com/office/powerpoint/2010/main" val="399187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1" y="-100927"/>
            <a:ext cx="12422529" cy="1549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307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IN TO STUDENT SUCCESS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</a:t>
            </a:r>
            <a:r>
              <a:rPr lang="en-US" sz="2400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Planner 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College Connections Course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RN to BSN 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Clarify Pathways- SB25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Cruise to Completion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6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614E7-E152-9844-B9CB-0371CEA2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93970"/>
            <a:ext cx="10515600" cy="4468012"/>
          </a:xfrm>
        </p:spPr>
        <p:txBody>
          <a:bodyPr>
            <a:noAutofit/>
          </a:bodyPr>
          <a:lstStyle/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 College Prep Course in High Schools 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 Co-Requisite Courses in Math, Reading and Writing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Educational Resources Initiative (low-cost books/course resources) 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Start Program (forgiving debt to GC) 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Restructure “Holds” on Students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Aid Support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-241642" y="-265139"/>
            <a:ext cx="12422529" cy="1549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-22226" y="0"/>
            <a:ext cx="12180887" cy="1325563"/>
          </a:xfrm>
          <a:ln>
            <a:noFill/>
          </a:ln>
        </p:spPr>
        <p:txBody>
          <a:bodyPr/>
          <a:lstStyle/>
          <a:p>
            <a:pPr algn="ctr"/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BARRIERS</a:t>
            </a:r>
          </a:p>
        </p:txBody>
      </p:sp>
    </p:spTree>
    <p:extLst>
      <p:ext uri="{BB962C8B-B14F-4D97-AF65-F5344CB8AC3E}">
        <p14:creationId xmlns:p14="http://schemas.microsoft.com/office/powerpoint/2010/main" val="235698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1" y="-100919"/>
            <a:ext cx="12422529" cy="1549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3078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EMERGENCY AID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5322"/>
            <a:ext cx="7023847" cy="3748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GC Student Affairs area reports the needs most commonly requested include transportation assistance, emergency housing and financial assistance. </a:t>
            </a:r>
          </a:p>
          <a:p>
            <a:pPr marL="0" indent="0">
              <a:buNone/>
            </a:pPr>
            <a:b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Resources:  Community Partners (TCOG); potentially hire a social worker and/or reorganize to support this work explicitly. </a:t>
            </a:r>
          </a:p>
        </p:txBody>
      </p:sp>
      <p:pic>
        <p:nvPicPr>
          <p:cNvPr id="7" name="image1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84024" y="986118"/>
            <a:ext cx="3123902" cy="43372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2699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A2FC-0609-2748-94B0-D1393ADE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416B52-8512-394F-89D8-E1368F090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OF NEW EMPLOYEES</a:t>
            </a:r>
            <a:endParaRPr lang="en-US" sz="4000" dirty="0">
              <a:solidFill>
                <a:srgbClr val="0033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0C09B9C-EED7-7042-ABA3-715724C54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2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88524-54B5-9B4A-8D6C-63ACBA01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6883" y="-59191"/>
            <a:ext cx="12422529" cy="1549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234" y="1554509"/>
            <a:ext cx="10168113" cy="3748981"/>
          </a:xfrm>
        </p:spPr>
        <p:txBody>
          <a:bodyPr>
            <a:noAutofit/>
          </a:bodyPr>
          <a:lstStyle/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$25,000 Emergency Aid Fund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Short-Term Housing in Viking Hall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Exploring Enhanced Location of Food Pantry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Pursuing grants for Social Worker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 Care Liaison Named</a:t>
            </a:r>
          </a:p>
          <a:p>
            <a:r>
              <a:rPr lang="en-US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to get Social Worker Intern from TAMUC</a:t>
            </a:r>
          </a:p>
          <a:p>
            <a:pPr marL="0" indent="0">
              <a:buNone/>
            </a:pPr>
            <a:br>
              <a:rPr lang="en-US" sz="2400" i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 of contact is Barbara Malone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367DFD2-F1E9-CB46-BA72-324CBAF71B55}"/>
              </a:ext>
            </a:extLst>
          </p:cNvPr>
          <p:cNvSpPr txBox="1">
            <a:spLocks/>
          </p:cNvSpPr>
          <p:nvPr/>
        </p:nvSpPr>
        <p:spPr>
          <a:xfrm>
            <a:off x="-80682" y="16480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EMERGENCY AID</a:t>
            </a:r>
          </a:p>
        </p:txBody>
      </p:sp>
    </p:spTree>
    <p:extLst>
      <p:ext uri="{BB962C8B-B14F-4D97-AF65-F5344CB8AC3E}">
        <p14:creationId xmlns:p14="http://schemas.microsoft.com/office/powerpoint/2010/main" val="179040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A2FC-0609-2748-94B0-D1393ADE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416B52-8512-394F-89D8-E1368F09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8BA2F-AEAA-9544-95E6-231D3621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Pay Increases Approved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Additional Faculty/Staff to Support RN/BSN and EMT Programs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Increased Investment in Plant Fund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Decrease Reliance on Bookstore Revenue</a:t>
            </a:r>
          </a:p>
        </p:txBody>
      </p:sp>
    </p:spTree>
    <p:extLst>
      <p:ext uri="{BB962C8B-B14F-4D97-AF65-F5344CB8AC3E}">
        <p14:creationId xmlns:p14="http://schemas.microsoft.com/office/powerpoint/2010/main" val="168374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A2FC-0609-2748-94B0-D1393ADE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416B52-8512-394F-89D8-E1368F09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8BA2F-AEAA-9544-95E6-231D3621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Celebrating 50 Years of Associate Degree Nursing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Celebrating 50 years of the Police Academy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Subscribe to GC Google Calendars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&amp; Conversation Friday, September 20 at 8:30am</a:t>
            </a:r>
          </a:p>
        </p:txBody>
      </p:sp>
    </p:spTree>
    <p:extLst>
      <p:ext uri="{BB962C8B-B14F-4D97-AF65-F5344CB8AC3E}">
        <p14:creationId xmlns:p14="http://schemas.microsoft.com/office/powerpoint/2010/main" val="371359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11E40-1C76-CF4A-9EF5-DCCD0E8F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1A797-9EFC-E641-934B-6CDBB3B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E8DB8D-0A90-D244-A35E-79D1FFE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E42A8-DD74-524A-8070-17AB82A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Kathleen Boatright, Admissions Specialist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Tomyra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Britt, Director of SSS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Lewanda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Diaz, Success Coach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Jayce Randolph, Residence Hall Supervisor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Kinzie Randolph, SSS Advisor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Caleb Reed, Financial Aid Advisor II</a:t>
            </a:r>
          </a:p>
        </p:txBody>
      </p:sp>
    </p:spTree>
    <p:extLst>
      <p:ext uri="{BB962C8B-B14F-4D97-AF65-F5344CB8AC3E}">
        <p14:creationId xmlns:p14="http://schemas.microsoft.com/office/powerpoint/2010/main" val="377822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1A797-9EFC-E641-934B-6CDBB3B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E8DB8D-0A90-D244-A35E-79D1FFE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E42A8-DD74-524A-8070-17AB82A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Claudia </a:t>
            </a: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Smithart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Counselor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Audra Talley, Residence Hall Supervisor</a:t>
            </a:r>
          </a:p>
          <a:p>
            <a:pPr marL="0" indent="0">
              <a:buNone/>
            </a:pPr>
            <a:r>
              <a:rPr lang="en-US" sz="240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Cassandra 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Tovar, Financial Aid Advisor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Avery </a:t>
            </a: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Wageman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Admissions Specialist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Zhang, Recruiter</a:t>
            </a:r>
          </a:p>
        </p:txBody>
      </p:sp>
    </p:spTree>
    <p:extLst>
      <p:ext uri="{BB962C8B-B14F-4D97-AF65-F5344CB8AC3E}">
        <p14:creationId xmlns:p14="http://schemas.microsoft.com/office/powerpoint/2010/main" val="426635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1A797-9EFC-E641-934B-6CDBB3B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E8DB8D-0A90-D244-A35E-79D1FFE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E42A8-DD74-524A-8070-17AB82A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Amanda Boyle, Associate Degree Nursing Professor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Margo </a:t>
            </a: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Math Hub Coordinator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 Conklin, Associate Degree Nursing Professor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Rondie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Escamilla, Associate Degree Nursing Professor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Marcus Freeman, Assistant Director of 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21089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1A797-9EFC-E641-934B-6CDBB3B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E8DB8D-0A90-D244-A35E-79D1FFE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E42A8-DD74-524A-8070-17AB82A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Brittany Fuller, VN Instructor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Hannah Holt, Associate Degree Nursing Professor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Rose Lerma, Librarian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Marlene Phillips, Director of Career Advising &amp; Outreach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Davina Ransom, Assistant Director of AEL</a:t>
            </a:r>
          </a:p>
        </p:txBody>
      </p:sp>
    </p:spTree>
    <p:extLst>
      <p:ext uri="{BB962C8B-B14F-4D97-AF65-F5344CB8AC3E}">
        <p14:creationId xmlns:p14="http://schemas.microsoft.com/office/powerpoint/2010/main" val="43339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1A797-9EFC-E641-934B-6CDBB3B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E8DB8D-0A90-D244-A35E-79D1FFE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E42A8-DD74-524A-8070-17AB82A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Clayton </a:t>
            </a: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Pyles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Police Officer</a:t>
            </a:r>
          </a:p>
        </p:txBody>
      </p:sp>
    </p:spTree>
    <p:extLst>
      <p:ext uri="{BB962C8B-B14F-4D97-AF65-F5344CB8AC3E}">
        <p14:creationId xmlns:p14="http://schemas.microsoft.com/office/powerpoint/2010/main" val="10125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1A797-9EFC-E641-934B-6CDBB3B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E8DB8D-0A90-D244-A35E-79D1FFE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E42A8-DD74-524A-8070-17AB82A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Melaney</a:t>
            </a: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Card, Athletic Trainer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Brandon Taylor, Assistant Women’s Basketball Coach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Omar (OT) Thomas, Assistant Men’s Basketball Coach</a:t>
            </a:r>
          </a:p>
        </p:txBody>
      </p:sp>
    </p:spTree>
    <p:extLst>
      <p:ext uri="{BB962C8B-B14F-4D97-AF65-F5344CB8AC3E}">
        <p14:creationId xmlns:p14="http://schemas.microsoft.com/office/powerpoint/2010/main" val="380484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A2FC-0609-2748-94B0-D1393ADE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416B52-8512-394F-89D8-E1368F090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MANAGEMENT UPDATE</a:t>
            </a:r>
            <a:b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Kevin Nugent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0C09B9C-EED7-7042-ABA3-715724C54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498</Words>
  <Application>Microsoft Macintosh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American Typewriter</vt:lpstr>
      <vt:lpstr>Arial</vt:lpstr>
      <vt:lpstr>Arial Hebrew Scholar</vt:lpstr>
      <vt:lpstr>Calibri</vt:lpstr>
      <vt:lpstr>Calibri Light</vt:lpstr>
      <vt:lpstr>Tahoma</vt:lpstr>
      <vt:lpstr>Office Theme</vt:lpstr>
      <vt:lpstr>PowerPoint Presentation</vt:lpstr>
      <vt:lpstr>INTRODUCTION OF NEW EMPLOYEES</vt:lpstr>
      <vt:lpstr>STUDENT SERVICES</vt:lpstr>
      <vt:lpstr>STUDENT SERVICES</vt:lpstr>
      <vt:lpstr>INSTRUCTION</vt:lpstr>
      <vt:lpstr>INSTRUCTION</vt:lpstr>
      <vt:lpstr>BUSINESS SERVICES</vt:lpstr>
      <vt:lpstr>ATHLETICS</vt:lpstr>
      <vt:lpstr>EMERGENCY MANAGEMENT UPDATE Chief Kevin Nugent</vt:lpstr>
      <vt:lpstr>SACSCOC UPDATE Dr. Debbie Smarr</vt:lpstr>
      <vt:lpstr>CARE CLUB</vt:lpstr>
      <vt:lpstr>PowerPoint Presentation</vt:lpstr>
      <vt:lpstr>PowerPoint Presentation</vt:lpstr>
      <vt:lpstr>PowerPoint Presentation</vt:lpstr>
      <vt:lpstr>BUILD A WELCOMING CULTURE</vt:lpstr>
      <vt:lpstr>TRANSFORM MORE LIVES</vt:lpstr>
      <vt:lpstr>LEAN IN TO STUDENT SUCCESS</vt:lpstr>
      <vt:lpstr>REMOVE BARRIERS</vt:lpstr>
      <vt:lpstr> EMERGENCY AID</vt:lpstr>
      <vt:lpstr>PowerPoint Presentation</vt:lpstr>
      <vt:lpstr>BUDGET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2019-08-12T22:55:30Z</dcterms:created>
  <dcterms:modified xsi:type="dcterms:W3CDTF">2019-09-05T23:06:13Z</dcterms:modified>
</cp:coreProperties>
</file>